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83" r:id="rId4"/>
    <p:sldId id="286" r:id="rId5"/>
    <p:sldId id="263" r:id="rId6"/>
    <p:sldId id="264" r:id="rId7"/>
    <p:sldId id="258" r:id="rId8"/>
    <p:sldId id="259" r:id="rId9"/>
    <p:sldId id="260" r:id="rId10"/>
    <p:sldId id="262" r:id="rId11"/>
    <p:sldId id="265" r:id="rId12"/>
    <p:sldId id="270" r:id="rId13"/>
    <p:sldId id="273" r:id="rId14"/>
    <p:sldId id="266" r:id="rId15"/>
    <p:sldId id="276" r:id="rId16"/>
    <p:sldId id="281" r:id="rId17"/>
    <p:sldId id="267" r:id="rId18"/>
    <p:sldId id="275" r:id="rId19"/>
    <p:sldId id="287" r:id="rId20"/>
    <p:sldId id="292" r:id="rId21"/>
    <p:sldId id="268" r:id="rId22"/>
    <p:sldId id="278" r:id="rId23"/>
    <p:sldId id="288" r:id="rId24"/>
    <p:sldId id="293" r:id="rId25"/>
    <p:sldId id="269" r:id="rId26"/>
    <p:sldId id="277" r:id="rId27"/>
    <p:sldId id="279" r:id="rId28"/>
    <p:sldId id="282" r:id="rId29"/>
    <p:sldId id="284" r:id="rId30"/>
    <p:sldId id="289" r:id="rId31"/>
    <p:sldId id="272" r:id="rId32"/>
    <p:sldId id="294" r:id="rId33"/>
    <p:sldId id="290" r:id="rId34"/>
    <p:sldId id="26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B25E33-DC10-44C0-A1E9-D21479B8DFA7}">
          <p14:sldIdLst>
            <p14:sldId id="256"/>
            <p14:sldId id="257"/>
            <p14:sldId id="283"/>
            <p14:sldId id="286"/>
            <p14:sldId id="263"/>
            <p14:sldId id="264"/>
          </p14:sldIdLst>
        </p14:section>
        <p14:section name="Competitors" id="{A5EE496F-677D-424E-85C8-B3C88641994F}">
          <p14:sldIdLst>
            <p14:sldId id="258"/>
            <p14:sldId id="259"/>
            <p14:sldId id="260"/>
            <p14:sldId id="262"/>
          </p14:sldIdLst>
        </p14:section>
        <p14:section name="Event 1" id="{02C03FC3-5857-42B2-B712-EF8496CE0E0B}">
          <p14:sldIdLst>
            <p14:sldId id="265"/>
            <p14:sldId id="270"/>
            <p14:sldId id="273"/>
          </p14:sldIdLst>
        </p14:section>
        <p14:section name="Event 2" id="{F153C9AE-8C80-4302-BB1D-3F0653CE1291}">
          <p14:sldIdLst>
            <p14:sldId id="266"/>
            <p14:sldId id="276"/>
            <p14:sldId id="281"/>
          </p14:sldIdLst>
        </p14:section>
        <p14:section name="Event 3" id="{2245E81B-A83F-4530-8C26-5E4246FF3EC0}">
          <p14:sldIdLst>
            <p14:sldId id="267"/>
            <p14:sldId id="275"/>
            <p14:sldId id="287"/>
            <p14:sldId id="292"/>
          </p14:sldIdLst>
        </p14:section>
        <p14:section name="Event 4" id="{CFB8B9F1-C16E-4037-8992-336A21C93DF4}">
          <p14:sldIdLst>
            <p14:sldId id="268"/>
            <p14:sldId id="278"/>
            <p14:sldId id="288"/>
            <p14:sldId id="293"/>
          </p14:sldIdLst>
        </p14:section>
        <p14:section name="Event 5" id="{3D20CE89-28CB-42F3-8E1B-2FCC091F57BD}">
          <p14:sldIdLst>
            <p14:sldId id="269"/>
            <p14:sldId id="277"/>
            <p14:sldId id="279"/>
            <p14:sldId id="282"/>
          </p14:sldIdLst>
        </p14:section>
        <p14:section name="The winner is...." id="{3969F68D-8495-461B-8C10-D90270726B9E}">
          <p14:sldIdLst>
            <p14:sldId id="284"/>
            <p14:sldId id="289"/>
            <p14:sldId id="272"/>
            <p14:sldId id="294"/>
            <p14:sldId id="29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56738" autoAdjust="0"/>
  </p:normalViewPr>
  <p:slideViewPr>
    <p:cSldViewPr snapToGrid="0">
      <p:cViewPr varScale="1">
        <p:scale>
          <a:sx n="46" d="100"/>
          <a:sy n="46" d="100"/>
        </p:scale>
        <p:origin x="1786" y="26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Seamark" userId="139750da-c14e-4479-ac01-71cffaa9116d" providerId="ADAL" clId="{C48DDBF4-7E1C-482E-B555-04B3AC837921}"/>
    <pc:docChg chg="custSel modSld">
      <pc:chgData name="Philip Seamark" userId="139750da-c14e-4479-ac01-71cffaa9116d" providerId="ADAL" clId="{C48DDBF4-7E1C-482E-B555-04B3AC837921}" dt="2025-02-09T13:09:03.706" v="22" actId="20577"/>
      <pc:docMkLst>
        <pc:docMk/>
      </pc:docMkLst>
      <pc:sldChg chg="modSp mod">
        <pc:chgData name="Philip Seamark" userId="139750da-c14e-4479-ac01-71cffaa9116d" providerId="ADAL" clId="{C48DDBF4-7E1C-482E-B555-04B3AC837921}" dt="2025-02-09T13:08:47.248" v="9" actId="20577"/>
        <pc:sldMkLst>
          <pc:docMk/>
          <pc:sldMk cId="2059275148" sldId="260"/>
        </pc:sldMkLst>
        <pc:spChg chg="mod">
          <ac:chgData name="Philip Seamark" userId="139750da-c14e-4479-ac01-71cffaa9116d" providerId="ADAL" clId="{C48DDBF4-7E1C-482E-B555-04B3AC837921}" dt="2025-02-09T13:08:47.248" v="9" actId="20577"/>
          <ac:spMkLst>
            <pc:docMk/>
            <pc:sldMk cId="2059275148" sldId="260"/>
            <ac:spMk id="3" creationId="{8401481C-7C05-4B39-4289-112849EAB7E8}"/>
          </ac:spMkLst>
        </pc:spChg>
      </pc:sldChg>
      <pc:sldChg chg="modSp mod">
        <pc:chgData name="Philip Seamark" userId="139750da-c14e-4479-ac01-71cffaa9116d" providerId="ADAL" clId="{C48DDBF4-7E1C-482E-B555-04B3AC837921}" dt="2025-02-09T13:09:03.706" v="22" actId="20577"/>
        <pc:sldMkLst>
          <pc:docMk/>
          <pc:sldMk cId="4044970491" sldId="262"/>
        </pc:sldMkLst>
        <pc:spChg chg="mod">
          <ac:chgData name="Philip Seamark" userId="139750da-c14e-4479-ac01-71cffaa9116d" providerId="ADAL" clId="{C48DDBF4-7E1C-482E-B555-04B3AC837921}" dt="2025-02-09T13:09:03.706" v="22" actId="20577"/>
          <ac:spMkLst>
            <pc:docMk/>
            <pc:sldMk cId="4044970491" sldId="262"/>
            <ac:spMk id="3" creationId="{2274E14D-E6FF-60AF-9FD0-19E310CAA8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5ACB4-6921-471B-9C09-469F043BB6FC}" type="datetimeFigureOut">
              <a:rPr lang="en-NZ" smtClean="0"/>
              <a:t>9/02/2025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F3793-F1BD-4E56-97A3-CA7E3BF7E3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306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472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6424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195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2895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2190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D9D00-85CC-A05C-15D2-10203CA5E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86B0F2-37C7-9E67-9667-7415957DB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454ED5-4E75-AB72-585E-82BA40043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02562-57E4-26AF-D7D9-D4AEBD2DD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4968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4E9C8-983D-86C1-CACB-29D590DE2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CCD5EA-1542-8379-115A-592C2C0ED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18E817-0BF0-28C4-FFE7-544FB8FA3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AB49E-8FC4-009F-17E0-6EEB89BE5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2681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819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D7812-B36D-830E-E12D-669BD0CE0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D38AE4-D9F7-7865-0802-121C2017A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A76B9-89F1-2F02-55E6-2BD6ECF92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A35D0-B760-04B8-CFF2-03977BACE3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6063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713B3-F0F8-80A7-2633-13E2C829E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B3C440-9B59-4A01-9840-FDA80D060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6CD985-9F32-C475-7F4F-802E196B3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701B4-3920-8366-C3E5-0DF3A1745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7511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B7E49-692F-0CF8-1E9D-AD9FFC907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E82F5E-318C-5976-6655-99F183D787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1DD77C-1383-B209-B0A3-325FD9A3A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49755-B5E3-6E80-F9A8-73DA6291B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396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5784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C6EF4-7157-8FDD-1A5B-1271D9720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8E3BB6-A66F-8D7A-4D0F-E6418CEF3A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2A9121-0059-0125-FAE3-4C829BCD4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BD596-355F-3433-F631-8134746DC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6157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D6F29-E8EA-1F60-8747-E26C08B0D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20B0EC-544D-517D-E1EF-64F2BD6B91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63D85-DE68-20C5-EDDF-6371507F5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01C84-15DD-03FE-24D6-5EBA7BDE3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6832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26701-E18A-AAB9-1B26-0C9E2702B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0257C-A15A-9228-CD64-F5A653AB74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ED0A88-4A1B-83C1-8DF3-B16344415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E7013-FFDF-6B2C-92EF-2142D0FAD6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34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6E7F0-0E98-7247-F068-6868848EC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A21641-7E2B-29EF-48A7-F0065FA8F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F545E-EAAD-08D3-C051-0855432E8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5F121-97C1-B819-2C1C-F8B8181BF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1711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D5433-3490-A53A-E79D-1029C446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2CEC6A-D844-2981-14DF-69AD3BFCB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45D767-3155-1266-4AEE-465592D3B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C07BD-6B6E-E640-8C6D-658263F2CE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5427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BCC28-ADBC-1B54-CA30-B1B729DCD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5F9139-E683-B29D-CC55-3D97600D7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25746F-FD66-6B3B-308C-3008BC5B6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57AFA-C499-9CB6-8C7A-ED28D6B7D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4200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E259A-0102-3746-BFD2-37ECA94D5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21EFFB-ADC3-7F3A-72D5-93C6A52E3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02804A-4503-7216-620F-8AB64DC48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FBA0C-C1A6-F945-1B20-B579A2B6E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9409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1595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91DC7-0A19-6CA5-023C-535F9AAE4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EFC3B-5476-A6F4-E670-DE2E0B0D1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CAAF3-8284-36FA-9ED0-218FD0853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C5DC3-5D3F-28DE-13F1-1DFF349B1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4074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97368-8498-FBEB-3926-67F97502B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E45036-8DC6-1143-22C1-125949D201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AD6718-0F52-CBA9-CC7F-A97C38D55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75985-4805-5764-2B96-83A2068B3D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524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7053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94822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CDA69-828E-12B6-C244-3AD64A6BB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752332-A64F-7D45-CBC5-425EDA3C8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02E5FE-7190-23E1-6669-2103702CE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4A4F9-B9C2-E816-F7A5-3312062C3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745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13F33-91B3-4336-8504-DE0B8498E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2115C8-C5C9-ED36-A436-7D71DA4D0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344C32-9742-DC60-F072-B04ABC470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8E279-1E5A-F417-9934-6B38A53FD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4240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369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3572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1434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1618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3793-F1BD-4E56-97A3-CA7E3BF7E32F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335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D67E8D6-B9F7-75B1-B6DD-859E7ADF85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6239" y="-950483"/>
            <a:ext cx="6349425" cy="6360259"/>
          </a:xfrm>
          <a:custGeom>
            <a:avLst/>
            <a:gdLst>
              <a:gd name="connsiteX0" fmla="*/ 4243177 w 6349425"/>
              <a:gd name="connsiteY0" fmla="*/ 7 h 6360259"/>
              <a:gd name="connsiteX1" fmla="*/ 5730325 w 6349425"/>
              <a:gd name="connsiteY1" fmla="*/ 611624 h 6360259"/>
              <a:gd name="connsiteX2" fmla="*/ 5737801 w 6349425"/>
              <a:gd name="connsiteY2" fmla="*/ 3582823 h 6360259"/>
              <a:gd name="connsiteX3" fmla="*/ 3590299 w 6349425"/>
              <a:gd name="connsiteY3" fmla="*/ 5741159 h 6360259"/>
              <a:gd name="connsiteX4" fmla="*/ 619099 w 6349425"/>
              <a:gd name="connsiteY4" fmla="*/ 5748635 h 6360259"/>
              <a:gd name="connsiteX5" fmla="*/ 619101 w 6349425"/>
              <a:gd name="connsiteY5" fmla="*/ 5748635 h 6360259"/>
              <a:gd name="connsiteX6" fmla="*/ 611625 w 6349425"/>
              <a:gd name="connsiteY6" fmla="*/ 2777436 h 6360259"/>
              <a:gd name="connsiteX7" fmla="*/ 2759126 w 6349425"/>
              <a:gd name="connsiteY7" fmla="*/ 619100 h 6360259"/>
              <a:gd name="connsiteX8" fmla="*/ 4243177 w 6349425"/>
              <a:gd name="connsiteY8" fmla="*/ 7 h 636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9425" h="6360259">
                <a:moveTo>
                  <a:pt x="4243177" y="7"/>
                </a:moveTo>
                <a:cubicBezTo>
                  <a:pt x="4780859" y="-1346"/>
                  <a:pt x="5319056" y="202419"/>
                  <a:pt x="5730325" y="611624"/>
                </a:cubicBezTo>
                <a:cubicBezTo>
                  <a:pt x="6552864" y="1430033"/>
                  <a:pt x="6556211" y="2760285"/>
                  <a:pt x="5737801" y="3582823"/>
                </a:cubicBezTo>
                <a:cubicBezTo>
                  <a:pt x="5021967" y="4302269"/>
                  <a:pt x="4306133" y="5021714"/>
                  <a:pt x="3590299" y="5741159"/>
                </a:cubicBezTo>
                <a:cubicBezTo>
                  <a:pt x="2771889" y="6563697"/>
                  <a:pt x="1441637" y="6567045"/>
                  <a:pt x="619099" y="5748635"/>
                </a:cubicBezTo>
                <a:lnTo>
                  <a:pt x="619101" y="5748635"/>
                </a:lnTo>
                <a:cubicBezTo>
                  <a:pt x="-203438" y="4930226"/>
                  <a:pt x="-206785" y="3599974"/>
                  <a:pt x="611625" y="2777436"/>
                </a:cubicBezTo>
                <a:lnTo>
                  <a:pt x="2759126" y="619100"/>
                </a:lnTo>
                <a:cubicBezTo>
                  <a:pt x="3168331" y="207831"/>
                  <a:pt x="3705496" y="1359"/>
                  <a:pt x="4243177" y="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5448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CC94583-A484-BF62-F904-5E0F5F9067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4478" y="1950726"/>
            <a:ext cx="2717922" cy="2717923"/>
          </a:xfrm>
          <a:custGeom>
            <a:avLst/>
            <a:gdLst>
              <a:gd name="connsiteX0" fmla="*/ 992945 w 2075142"/>
              <a:gd name="connsiteY0" fmla="*/ 902 h 2075143"/>
              <a:gd name="connsiteX1" fmla="*/ 1097969 w 2075142"/>
              <a:gd name="connsiteY1" fmla="*/ 1899 h 2075143"/>
              <a:gd name="connsiteX2" fmla="*/ 2073204 w 2075142"/>
              <a:gd name="connsiteY2" fmla="*/ 1104072 h 2075143"/>
              <a:gd name="connsiteX3" fmla="*/ 971554 w 2075142"/>
              <a:gd name="connsiteY3" fmla="*/ 2073204 h 2075143"/>
              <a:gd name="connsiteX4" fmla="*/ 1899 w 2075142"/>
              <a:gd name="connsiteY4" fmla="*/ 977657 h 2075143"/>
              <a:gd name="connsiteX5" fmla="*/ 992945 w 2075142"/>
              <a:gd name="connsiteY5" fmla="*/ 902 h 207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5142" h="2075143">
                <a:moveTo>
                  <a:pt x="992945" y="902"/>
                </a:moveTo>
                <a:cubicBezTo>
                  <a:pt x="1027621" y="-560"/>
                  <a:pt x="1062661" y="-255"/>
                  <a:pt x="1097969" y="1899"/>
                </a:cubicBezTo>
                <a:cubicBezTo>
                  <a:pt x="1668860" y="36742"/>
                  <a:pt x="2108055" y="533031"/>
                  <a:pt x="2073204" y="1104072"/>
                </a:cubicBezTo>
                <a:cubicBezTo>
                  <a:pt x="2038735" y="1668851"/>
                  <a:pt x="1542594" y="2108056"/>
                  <a:pt x="971554" y="2073204"/>
                </a:cubicBezTo>
                <a:cubicBezTo>
                  <a:pt x="406625" y="2038726"/>
                  <a:pt x="-32570" y="1542436"/>
                  <a:pt x="1899" y="977657"/>
                </a:cubicBezTo>
                <a:cubicBezTo>
                  <a:pt x="34573" y="442306"/>
                  <a:pt x="472806" y="22835"/>
                  <a:pt x="992945" y="90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F87BB4E-5F11-AD51-C1DA-D7672831F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73936" y="2953188"/>
            <a:ext cx="3203908" cy="3203730"/>
          </a:xfrm>
          <a:custGeom>
            <a:avLst/>
            <a:gdLst>
              <a:gd name="connsiteX0" fmla="*/ 1277863 w 2670834"/>
              <a:gd name="connsiteY0" fmla="*/ 1161 h 2670686"/>
              <a:gd name="connsiteX1" fmla="*/ 1413035 w 2670834"/>
              <a:gd name="connsiteY1" fmla="*/ 2444 h 2670686"/>
              <a:gd name="connsiteX2" fmla="*/ 2668339 w 2670834"/>
              <a:gd name="connsiteY2" fmla="*/ 1420936 h 2670686"/>
              <a:gd name="connsiteX3" fmla="*/ 1250340 w 2670834"/>
              <a:gd name="connsiteY3" fmla="*/ 2668191 h 2670686"/>
              <a:gd name="connsiteX4" fmla="*/ 2444 w 2670834"/>
              <a:gd name="connsiteY4" fmla="*/ 1258232 h 2670686"/>
              <a:gd name="connsiteX5" fmla="*/ 1277863 w 2670834"/>
              <a:gd name="connsiteY5" fmla="*/ 1161 h 267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0834" h="2670686">
                <a:moveTo>
                  <a:pt x="1277863" y="1161"/>
                </a:moveTo>
                <a:cubicBezTo>
                  <a:pt x="1322492" y="-721"/>
                  <a:pt x="1367591" y="-329"/>
                  <a:pt x="1413035" y="2444"/>
                </a:cubicBezTo>
                <a:cubicBezTo>
                  <a:pt x="2148038" y="47303"/>
                  <a:pt x="2713188" y="686081"/>
                  <a:pt x="2668339" y="1420936"/>
                </a:cubicBezTo>
                <a:cubicBezTo>
                  <a:pt x="2623981" y="2147740"/>
                  <a:pt x="1985194" y="2713040"/>
                  <a:pt x="1250340" y="2668191"/>
                </a:cubicBezTo>
                <a:cubicBezTo>
                  <a:pt x="523237" y="2623815"/>
                  <a:pt x="-41914" y="1985037"/>
                  <a:pt x="2444" y="1258232"/>
                </a:cubicBezTo>
                <a:cubicBezTo>
                  <a:pt x="44490" y="569306"/>
                  <a:pt x="608421" y="29394"/>
                  <a:pt x="1277863" y="11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551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CF94884-99B0-DF65-67BF-282A8D1BA0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67695" y="980178"/>
            <a:ext cx="1999212" cy="1998931"/>
          </a:xfrm>
          <a:custGeom>
            <a:avLst/>
            <a:gdLst>
              <a:gd name="connsiteX0" fmla="*/ 1008982 w 1999212"/>
              <a:gd name="connsiteY0" fmla="*/ 29 h 1998931"/>
              <a:gd name="connsiteX1" fmla="*/ 1923149 w 1999212"/>
              <a:gd name="connsiteY1" fmla="*/ 619215 h 1998931"/>
              <a:gd name="connsiteX2" fmla="*/ 1381035 w 1999212"/>
              <a:gd name="connsiteY2" fmla="*/ 1922995 h 1998931"/>
              <a:gd name="connsiteX3" fmla="*/ 74288 w 1999212"/>
              <a:gd name="connsiteY3" fmla="*/ 1378401 h 1998931"/>
              <a:gd name="connsiteX4" fmla="*/ 619641 w 1999212"/>
              <a:gd name="connsiteY4" fmla="*/ 76957 h 1998931"/>
              <a:gd name="connsiteX5" fmla="*/ 1008982 w 1999212"/>
              <a:gd name="connsiteY5" fmla="*/ 29 h 199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9212" h="1998931">
                <a:moveTo>
                  <a:pt x="1008982" y="29"/>
                </a:moveTo>
                <a:cubicBezTo>
                  <a:pt x="1398520" y="2968"/>
                  <a:pt x="1767296" y="236473"/>
                  <a:pt x="1923149" y="619215"/>
                </a:cubicBezTo>
                <a:cubicBezTo>
                  <a:pt x="2134081" y="1131792"/>
                  <a:pt x="1891245" y="1715111"/>
                  <a:pt x="1381035" y="1922995"/>
                </a:cubicBezTo>
                <a:cubicBezTo>
                  <a:pt x="868426" y="2133736"/>
                  <a:pt x="285028" y="1891011"/>
                  <a:pt x="74288" y="1378401"/>
                </a:cubicBezTo>
                <a:cubicBezTo>
                  <a:pt x="-133516" y="868080"/>
                  <a:pt x="109320" y="284762"/>
                  <a:pt x="619641" y="76957"/>
                </a:cubicBezTo>
                <a:cubicBezTo>
                  <a:pt x="746984" y="23688"/>
                  <a:pt x="879136" y="-950"/>
                  <a:pt x="1008982" y="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DA29280-1006-CAF1-085C-9BAA181B88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78900" y="2311411"/>
            <a:ext cx="1998036" cy="1999319"/>
          </a:xfrm>
          <a:custGeom>
            <a:avLst/>
            <a:gdLst>
              <a:gd name="connsiteX0" fmla="*/ 1022364 w 1998036"/>
              <a:gd name="connsiteY0" fmla="*/ 293 h 1999319"/>
              <a:gd name="connsiteX1" fmla="*/ 1720893 w 1998036"/>
              <a:gd name="connsiteY1" fmla="*/ 310811 h 1999319"/>
              <a:gd name="connsiteX2" fmla="*/ 1687720 w 1998036"/>
              <a:gd name="connsiteY2" fmla="*/ 1722416 h 1999319"/>
              <a:gd name="connsiteX3" fmla="*/ 272451 w 1998036"/>
              <a:gd name="connsiteY3" fmla="*/ 1688007 h 1999319"/>
              <a:gd name="connsiteX4" fmla="*/ 1046 w 1998036"/>
              <a:gd name="connsiteY4" fmla="*/ 1070240 h 1999319"/>
              <a:gd name="connsiteX5" fmla="*/ 0 w 1998036"/>
              <a:gd name="connsiteY5" fmla="*/ 1023148 h 1999319"/>
              <a:gd name="connsiteX6" fmla="*/ 0 w 1998036"/>
              <a:gd name="connsiteY6" fmla="*/ 959754 h 1999319"/>
              <a:gd name="connsiteX7" fmla="*/ 5919 w 1998036"/>
              <a:gd name="connsiteY7" fmla="*/ 879011 h 1999319"/>
              <a:gd name="connsiteX8" fmla="*/ 309489 w 1998036"/>
              <a:gd name="connsiteY8" fmla="*/ 277406 h 1999319"/>
              <a:gd name="connsiteX9" fmla="*/ 1022364 w 1998036"/>
              <a:gd name="connsiteY9" fmla="*/ 293 h 199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8036" h="1999319">
                <a:moveTo>
                  <a:pt x="1022364" y="293"/>
                </a:moveTo>
                <a:cubicBezTo>
                  <a:pt x="1278198" y="6475"/>
                  <a:pt x="1531640" y="110595"/>
                  <a:pt x="1720893" y="310811"/>
                </a:cubicBezTo>
                <a:cubicBezTo>
                  <a:pt x="2103131" y="712211"/>
                  <a:pt x="2088017" y="1343877"/>
                  <a:pt x="1687720" y="1722416"/>
                </a:cubicBezTo>
                <a:cubicBezTo>
                  <a:pt x="1286354" y="2104521"/>
                  <a:pt x="654688" y="2089408"/>
                  <a:pt x="272451" y="1688007"/>
                </a:cubicBezTo>
                <a:cubicBezTo>
                  <a:pt x="106913" y="1512834"/>
                  <a:pt x="16666" y="1293387"/>
                  <a:pt x="1046" y="1070240"/>
                </a:cubicBezTo>
                <a:lnTo>
                  <a:pt x="0" y="1023148"/>
                </a:lnTo>
                <a:lnTo>
                  <a:pt x="0" y="959754"/>
                </a:lnTo>
                <a:lnTo>
                  <a:pt x="5919" y="879011"/>
                </a:lnTo>
                <a:cubicBezTo>
                  <a:pt x="32890" y="657061"/>
                  <a:pt x="134301" y="443001"/>
                  <a:pt x="309489" y="277406"/>
                </a:cubicBezTo>
                <a:cubicBezTo>
                  <a:pt x="508306" y="85868"/>
                  <a:pt x="766531" y="-5888"/>
                  <a:pt x="1022364" y="2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A5FB480-7B69-6C10-B049-7FC6011AC0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77251" y="3851541"/>
            <a:ext cx="1999444" cy="1999367"/>
          </a:xfrm>
          <a:custGeom>
            <a:avLst/>
            <a:gdLst>
              <a:gd name="connsiteX0" fmla="*/ 1023772 w 1999444"/>
              <a:gd name="connsiteY0" fmla="*/ 293 h 1999367"/>
              <a:gd name="connsiteX1" fmla="*/ 1722301 w 1999444"/>
              <a:gd name="connsiteY1" fmla="*/ 310810 h 1999367"/>
              <a:gd name="connsiteX2" fmla="*/ 1689128 w 1999444"/>
              <a:gd name="connsiteY2" fmla="*/ 1722416 h 1999367"/>
              <a:gd name="connsiteX3" fmla="*/ 273858 w 1999444"/>
              <a:gd name="connsiteY3" fmla="*/ 1688007 h 1999367"/>
              <a:gd name="connsiteX4" fmla="*/ 310897 w 1999444"/>
              <a:gd name="connsiteY4" fmla="*/ 277406 h 1999367"/>
              <a:gd name="connsiteX5" fmla="*/ 1023772 w 1999444"/>
              <a:gd name="connsiteY5" fmla="*/ 293 h 199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9444" h="1999367">
                <a:moveTo>
                  <a:pt x="1023772" y="293"/>
                </a:moveTo>
                <a:cubicBezTo>
                  <a:pt x="1279605" y="6475"/>
                  <a:pt x="1533048" y="110595"/>
                  <a:pt x="1722301" y="310810"/>
                </a:cubicBezTo>
                <a:cubicBezTo>
                  <a:pt x="2104539" y="712211"/>
                  <a:pt x="2089425" y="1343877"/>
                  <a:pt x="1689128" y="1722416"/>
                </a:cubicBezTo>
                <a:cubicBezTo>
                  <a:pt x="1287761" y="2104521"/>
                  <a:pt x="656061" y="2089541"/>
                  <a:pt x="273858" y="1688007"/>
                </a:cubicBezTo>
                <a:cubicBezTo>
                  <a:pt x="-104514" y="1287611"/>
                  <a:pt x="-89534" y="655911"/>
                  <a:pt x="310897" y="277406"/>
                </a:cubicBezTo>
                <a:cubicBezTo>
                  <a:pt x="509714" y="85868"/>
                  <a:pt x="767938" y="-5888"/>
                  <a:pt x="1023772" y="2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276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FFD18A-0BFC-CF8A-2B52-6F80BFED09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6500" y="1358900"/>
            <a:ext cx="2324100" cy="4826000"/>
          </a:xfrm>
          <a:custGeom>
            <a:avLst/>
            <a:gdLst>
              <a:gd name="connsiteX0" fmla="*/ 193690 w 2324100"/>
              <a:gd name="connsiteY0" fmla="*/ 0 h 4826000"/>
              <a:gd name="connsiteX1" fmla="*/ 2130410 w 2324100"/>
              <a:gd name="connsiteY1" fmla="*/ 0 h 4826000"/>
              <a:gd name="connsiteX2" fmla="*/ 2324100 w 2324100"/>
              <a:gd name="connsiteY2" fmla="*/ 193690 h 4826000"/>
              <a:gd name="connsiteX3" fmla="*/ 2324100 w 2324100"/>
              <a:gd name="connsiteY3" fmla="*/ 4632310 h 4826000"/>
              <a:gd name="connsiteX4" fmla="*/ 2130410 w 2324100"/>
              <a:gd name="connsiteY4" fmla="*/ 4826000 h 4826000"/>
              <a:gd name="connsiteX5" fmla="*/ 193690 w 2324100"/>
              <a:gd name="connsiteY5" fmla="*/ 4826000 h 4826000"/>
              <a:gd name="connsiteX6" fmla="*/ 0 w 2324100"/>
              <a:gd name="connsiteY6" fmla="*/ 4632310 h 4826000"/>
              <a:gd name="connsiteX7" fmla="*/ 0 w 2324100"/>
              <a:gd name="connsiteY7" fmla="*/ 193690 h 4826000"/>
              <a:gd name="connsiteX8" fmla="*/ 193690 w 2324100"/>
              <a:gd name="connsiteY8" fmla="*/ 0 h 48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100" h="4826000">
                <a:moveTo>
                  <a:pt x="193690" y="0"/>
                </a:moveTo>
                <a:lnTo>
                  <a:pt x="2130410" y="0"/>
                </a:lnTo>
                <a:cubicBezTo>
                  <a:pt x="2237382" y="0"/>
                  <a:pt x="2324100" y="86718"/>
                  <a:pt x="2324100" y="193690"/>
                </a:cubicBezTo>
                <a:lnTo>
                  <a:pt x="2324100" y="4632310"/>
                </a:lnTo>
                <a:cubicBezTo>
                  <a:pt x="2324100" y="4739282"/>
                  <a:pt x="2237382" y="4826000"/>
                  <a:pt x="2130410" y="4826000"/>
                </a:cubicBezTo>
                <a:lnTo>
                  <a:pt x="193690" y="4826000"/>
                </a:lnTo>
                <a:cubicBezTo>
                  <a:pt x="86718" y="4826000"/>
                  <a:pt x="0" y="4739282"/>
                  <a:pt x="0" y="4632310"/>
                </a:cubicBezTo>
                <a:lnTo>
                  <a:pt x="0" y="193690"/>
                </a:lnTo>
                <a:cubicBezTo>
                  <a:pt x="0" y="86718"/>
                  <a:pt x="86718" y="0"/>
                  <a:pt x="1936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5125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6A2702A-1A00-D4FF-8C99-2A0C6A3B37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71764" y="1716385"/>
            <a:ext cx="5324422" cy="5988920"/>
          </a:xfrm>
          <a:custGeom>
            <a:avLst/>
            <a:gdLst>
              <a:gd name="connsiteX0" fmla="*/ 3154738 w 5324422"/>
              <a:gd name="connsiteY0" fmla="*/ 790 h 5988920"/>
              <a:gd name="connsiteX1" fmla="*/ 4249706 w 5324422"/>
              <a:gd name="connsiteY1" fmla="*/ 302894 h 5988920"/>
              <a:gd name="connsiteX2" fmla="*/ 4422589 w 5324422"/>
              <a:gd name="connsiteY2" fmla="*/ 412651 h 5988920"/>
              <a:gd name="connsiteX3" fmla="*/ 5021530 w 5324422"/>
              <a:gd name="connsiteY3" fmla="*/ 3094346 h 5988920"/>
              <a:gd name="connsiteX4" fmla="*/ 3756412 w 5324422"/>
              <a:gd name="connsiteY4" fmla="*/ 5087087 h 5988920"/>
              <a:gd name="connsiteX5" fmla="*/ 1074717 w 5324422"/>
              <a:gd name="connsiteY5" fmla="*/ 5686028 h 5988920"/>
              <a:gd name="connsiteX6" fmla="*/ 901834 w 5324422"/>
              <a:gd name="connsiteY6" fmla="*/ 5576271 h 5988920"/>
              <a:gd name="connsiteX7" fmla="*/ 302893 w 5324422"/>
              <a:gd name="connsiteY7" fmla="*/ 2894576 h 5988920"/>
              <a:gd name="connsiteX8" fmla="*/ 1568011 w 5324422"/>
              <a:gd name="connsiteY8" fmla="*/ 901834 h 5988920"/>
              <a:gd name="connsiteX9" fmla="*/ 3154738 w 5324422"/>
              <a:gd name="connsiteY9" fmla="*/ 790 h 59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4422" h="5988920">
                <a:moveTo>
                  <a:pt x="3154738" y="790"/>
                </a:moveTo>
                <a:cubicBezTo>
                  <a:pt x="3528820" y="-9871"/>
                  <a:pt x="3909985" y="87217"/>
                  <a:pt x="4249706" y="302894"/>
                </a:cubicBezTo>
                <a:lnTo>
                  <a:pt x="4422589" y="412651"/>
                </a:lnTo>
                <a:cubicBezTo>
                  <a:pt x="5328511" y="987787"/>
                  <a:pt x="5596666" y="2188423"/>
                  <a:pt x="5021530" y="3094346"/>
                </a:cubicBezTo>
                <a:lnTo>
                  <a:pt x="3756412" y="5087087"/>
                </a:lnTo>
                <a:cubicBezTo>
                  <a:pt x="3181276" y="5993009"/>
                  <a:pt x="1980640" y="6261164"/>
                  <a:pt x="1074717" y="5686028"/>
                </a:cubicBezTo>
                <a:lnTo>
                  <a:pt x="901834" y="5576271"/>
                </a:lnTo>
                <a:cubicBezTo>
                  <a:pt x="-4088" y="5001134"/>
                  <a:pt x="-272243" y="3800498"/>
                  <a:pt x="302893" y="2894576"/>
                </a:cubicBezTo>
                <a:lnTo>
                  <a:pt x="1568011" y="901834"/>
                </a:lnTo>
                <a:cubicBezTo>
                  <a:pt x="1927471" y="335633"/>
                  <a:pt x="2531267" y="18559"/>
                  <a:pt x="3154738" y="79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269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1182D46-7CDB-3EF8-BBD6-9D2568794F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42100" y="1663700"/>
            <a:ext cx="2819400" cy="2997200"/>
          </a:xfrm>
          <a:custGeom>
            <a:avLst/>
            <a:gdLst>
              <a:gd name="connsiteX0" fmla="*/ 0 w 2819400"/>
              <a:gd name="connsiteY0" fmla="*/ 0 h 2997200"/>
              <a:gd name="connsiteX1" fmla="*/ 2819400 w 2819400"/>
              <a:gd name="connsiteY1" fmla="*/ 0 h 2997200"/>
              <a:gd name="connsiteX2" fmla="*/ 2819400 w 2819400"/>
              <a:gd name="connsiteY2" fmla="*/ 2997200 h 2997200"/>
              <a:gd name="connsiteX3" fmla="*/ 0 w 2819400"/>
              <a:gd name="connsiteY3" fmla="*/ 299720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2997200">
                <a:moveTo>
                  <a:pt x="0" y="0"/>
                </a:moveTo>
                <a:lnTo>
                  <a:pt x="2819400" y="0"/>
                </a:lnTo>
                <a:lnTo>
                  <a:pt x="2819400" y="2997200"/>
                </a:lnTo>
                <a:lnTo>
                  <a:pt x="0" y="2997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20F0743-71C0-CC7C-CA13-3E9FADBB9C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2400" y="1638300"/>
            <a:ext cx="2819400" cy="2997200"/>
          </a:xfrm>
          <a:custGeom>
            <a:avLst/>
            <a:gdLst>
              <a:gd name="connsiteX0" fmla="*/ 0 w 2819400"/>
              <a:gd name="connsiteY0" fmla="*/ 0 h 2997200"/>
              <a:gd name="connsiteX1" fmla="*/ 2819400 w 2819400"/>
              <a:gd name="connsiteY1" fmla="*/ 0 h 2997200"/>
              <a:gd name="connsiteX2" fmla="*/ 2819400 w 2819400"/>
              <a:gd name="connsiteY2" fmla="*/ 2997200 h 2997200"/>
              <a:gd name="connsiteX3" fmla="*/ 0 w 2819400"/>
              <a:gd name="connsiteY3" fmla="*/ 299720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2997200">
                <a:moveTo>
                  <a:pt x="0" y="0"/>
                </a:moveTo>
                <a:lnTo>
                  <a:pt x="2819400" y="0"/>
                </a:lnTo>
                <a:lnTo>
                  <a:pt x="2819400" y="2997200"/>
                </a:lnTo>
                <a:lnTo>
                  <a:pt x="0" y="2997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050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48DF-BE15-3377-EA1A-9C09B12E1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E86AD-667F-7DC5-007D-000D8395F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7455A-F71F-1979-4A03-3E204618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5B4-40D7-4DAC-AED2-2F728E103F0A}" type="datetimeFigureOut">
              <a:rPr lang="en-NZ" smtClean="0"/>
              <a:t>9/02/2025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8EE2A-4880-6A0F-03FB-692C8761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03723-9F5F-C005-C17E-F9242CEA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E552-DCCE-47B4-97B2-59BB22016DC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391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0EBF-AED3-9A9D-7129-5D7210A61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6252-8CB2-21E1-4962-196874D7D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85B03-B1D0-C92C-DDFA-5884A070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D5B4-40D7-4DAC-AED2-2F728E103F0A}" type="datetimeFigureOut">
              <a:rPr lang="en-NZ" smtClean="0"/>
              <a:t>9/02/2025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00E4C-F2ED-74FC-DC1E-8300D891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50545-F05E-B861-0F8C-79C3D19E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E552-DCCE-47B4-97B2-59BB22016DC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025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D67E8D6-B9F7-75B1-B6DD-859E7ADF85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6239" y="-950483"/>
            <a:ext cx="6349425" cy="6360259"/>
          </a:xfrm>
          <a:custGeom>
            <a:avLst/>
            <a:gdLst>
              <a:gd name="connsiteX0" fmla="*/ 4243177 w 6349425"/>
              <a:gd name="connsiteY0" fmla="*/ 7 h 6360259"/>
              <a:gd name="connsiteX1" fmla="*/ 5730325 w 6349425"/>
              <a:gd name="connsiteY1" fmla="*/ 611624 h 6360259"/>
              <a:gd name="connsiteX2" fmla="*/ 5737801 w 6349425"/>
              <a:gd name="connsiteY2" fmla="*/ 3582823 h 6360259"/>
              <a:gd name="connsiteX3" fmla="*/ 3590299 w 6349425"/>
              <a:gd name="connsiteY3" fmla="*/ 5741159 h 6360259"/>
              <a:gd name="connsiteX4" fmla="*/ 619099 w 6349425"/>
              <a:gd name="connsiteY4" fmla="*/ 5748635 h 6360259"/>
              <a:gd name="connsiteX5" fmla="*/ 619101 w 6349425"/>
              <a:gd name="connsiteY5" fmla="*/ 5748635 h 6360259"/>
              <a:gd name="connsiteX6" fmla="*/ 611625 w 6349425"/>
              <a:gd name="connsiteY6" fmla="*/ 2777436 h 6360259"/>
              <a:gd name="connsiteX7" fmla="*/ 2759126 w 6349425"/>
              <a:gd name="connsiteY7" fmla="*/ 619100 h 6360259"/>
              <a:gd name="connsiteX8" fmla="*/ 4243177 w 6349425"/>
              <a:gd name="connsiteY8" fmla="*/ 7 h 636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9425" h="6360259">
                <a:moveTo>
                  <a:pt x="4243177" y="7"/>
                </a:moveTo>
                <a:cubicBezTo>
                  <a:pt x="4780859" y="-1346"/>
                  <a:pt x="5319056" y="202419"/>
                  <a:pt x="5730325" y="611624"/>
                </a:cubicBezTo>
                <a:cubicBezTo>
                  <a:pt x="6552864" y="1430033"/>
                  <a:pt x="6556211" y="2760285"/>
                  <a:pt x="5737801" y="3582823"/>
                </a:cubicBezTo>
                <a:cubicBezTo>
                  <a:pt x="5021967" y="4302269"/>
                  <a:pt x="4306133" y="5021714"/>
                  <a:pt x="3590299" y="5741159"/>
                </a:cubicBezTo>
                <a:cubicBezTo>
                  <a:pt x="2771889" y="6563697"/>
                  <a:pt x="1441637" y="6567045"/>
                  <a:pt x="619099" y="5748635"/>
                </a:cubicBezTo>
                <a:lnTo>
                  <a:pt x="619101" y="5748635"/>
                </a:lnTo>
                <a:cubicBezTo>
                  <a:pt x="-203438" y="4930226"/>
                  <a:pt x="-206785" y="3599974"/>
                  <a:pt x="611625" y="2777436"/>
                </a:cubicBezTo>
                <a:lnTo>
                  <a:pt x="2759126" y="619100"/>
                </a:lnTo>
                <a:cubicBezTo>
                  <a:pt x="3168331" y="207831"/>
                  <a:pt x="3705496" y="1359"/>
                  <a:pt x="4243177" y="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878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224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FD2939-FDAB-EAFB-D672-AAFE7B19A3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100" y="2416175"/>
            <a:ext cx="3879850" cy="3879850"/>
          </a:xfrm>
          <a:custGeom>
            <a:avLst/>
            <a:gdLst>
              <a:gd name="connsiteX0" fmla="*/ 1939925 w 3879850"/>
              <a:gd name="connsiteY0" fmla="*/ 0 h 3879850"/>
              <a:gd name="connsiteX1" fmla="*/ 3879850 w 3879850"/>
              <a:gd name="connsiteY1" fmla="*/ 1939925 h 3879850"/>
              <a:gd name="connsiteX2" fmla="*/ 1939925 w 3879850"/>
              <a:gd name="connsiteY2" fmla="*/ 3879850 h 3879850"/>
              <a:gd name="connsiteX3" fmla="*/ 0 w 3879850"/>
              <a:gd name="connsiteY3" fmla="*/ 1939925 h 3879850"/>
              <a:gd name="connsiteX4" fmla="*/ 1939925 w 3879850"/>
              <a:gd name="connsiteY4" fmla="*/ 0 h 387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9850" h="3879850">
                <a:moveTo>
                  <a:pt x="1939925" y="0"/>
                </a:moveTo>
                <a:cubicBezTo>
                  <a:pt x="3011316" y="0"/>
                  <a:pt x="3879850" y="868534"/>
                  <a:pt x="3879850" y="1939925"/>
                </a:cubicBezTo>
                <a:cubicBezTo>
                  <a:pt x="3879850" y="3011316"/>
                  <a:pt x="3011316" y="3879850"/>
                  <a:pt x="1939925" y="3879850"/>
                </a:cubicBezTo>
                <a:cubicBezTo>
                  <a:pt x="868534" y="3879850"/>
                  <a:pt x="0" y="3011316"/>
                  <a:pt x="0" y="1939925"/>
                </a:cubicBezTo>
                <a:cubicBezTo>
                  <a:pt x="0" y="868534"/>
                  <a:pt x="868534" y="0"/>
                  <a:pt x="19399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421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211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B0F541-6669-3F26-E63E-B44F23A823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44500" y="0"/>
            <a:ext cx="5105400" cy="6858000"/>
          </a:xfrm>
          <a:custGeom>
            <a:avLst/>
            <a:gdLst>
              <a:gd name="connsiteX0" fmla="*/ 1165225 w 4660900"/>
              <a:gd name="connsiteY0" fmla="*/ 0 h 6858000"/>
              <a:gd name="connsiteX1" fmla="*/ 4660900 w 4660900"/>
              <a:gd name="connsiteY1" fmla="*/ 0 h 6858000"/>
              <a:gd name="connsiteX2" fmla="*/ 3495675 w 4660900"/>
              <a:gd name="connsiteY2" fmla="*/ 6858000 h 6858000"/>
              <a:gd name="connsiteX3" fmla="*/ 0 w 4660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900" h="6858000">
                <a:moveTo>
                  <a:pt x="1165225" y="0"/>
                </a:moveTo>
                <a:lnTo>
                  <a:pt x="4660900" y="0"/>
                </a:lnTo>
                <a:lnTo>
                  <a:pt x="34956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069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6B4B069-6983-BA6D-7FF7-ED50E0184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2800" y="4876801"/>
            <a:ext cx="1465806" cy="1475221"/>
          </a:xfrm>
          <a:custGeom>
            <a:avLst/>
            <a:gdLst>
              <a:gd name="connsiteX0" fmla="*/ 671498 w 1465806"/>
              <a:gd name="connsiteY0" fmla="*/ 0 h 1475221"/>
              <a:gd name="connsiteX1" fmla="*/ 786491 w 1465806"/>
              <a:gd name="connsiteY1" fmla="*/ 0 h 1475221"/>
              <a:gd name="connsiteX2" fmla="*/ 885107 w 1465806"/>
              <a:gd name="connsiteY2" fmla="*/ 11859 h 1475221"/>
              <a:gd name="connsiteX3" fmla="*/ 1153703 w 1465806"/>
              <a:gd name="connsiteY3" fmla="*/ 131112 h 1475221"/>
              <a:gd name="connsiteX4" fmla="*/ 1329256 w 1465806"/>
              <a:gd name="connsiteY4" fmla="*/ 1163260 h 1475221"/>
              <a:gd name="connsiteX5" fmla="*/ 297225 w 1465806"/>
              <a:gd name="connsiteY5" fmla="*/ 1338696 h 1475221"/>
              <a:gd name="connsiteX6" fmla="*/ 32761 w 1465806"/>
              <a:gd name="connsiteY6" fmla="*/ 996143 h 1475221"/>
              <a:gd name="connsiteX7" fmla="*/ 0 w 1465806"/>
              <a:gd name="connsiteY7" fmla="*/ 874947 h 1475221"/>
              <a:gd name="connsiteX8" fmla="*/ 0 w 1465806"/>
              <a:gd name="connsiteY8" fmla="*/ 595419 h 1475221"/>
              <a:gd name="connsiteX9" fmla="*/ 2422 w 1465806"/>
              <a:gd name="connsiteY9" fmla="*/ 575273 h 1475221"/>
              <a:gd name="connsiteX10" fmla="*/ 121671 w 1465806"/>
              <a:gd name="connsiteY10" fmla="*/ 306577 h 1475221"/>
              <a:gd name="connsiteX11" fmla="*/ 601385 w 1465806"/>
              <a:gd name="connsiteY11" fmla="*/ 5118 h 147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5806" h="1475221">
                <a:moveTo>
                  <a:pt x="671498" y="0"/>
                </a:moveTo>
                <a:lnTo>
                  <a:pt x="786491" y="0"/>
                </a:lnTo>
                <a:lnTo>
                  <a:pt x="885107" y="11859"/>
                </a:lnTo>
                <a:cubicBezTo>
                  <a:pt x="979009" y="32544"/>
                  <a:pt x="1070389" y="71982"/>
                  <a:pt x="1153703" y="131112"/>
                </a:cubicBezTo>
                <a:cubicBezTo>
                  <a:pt x="1487192" y="367546"/>
                  <a:pt x="1565851" y="829771"/>
                  <a:pt x="1329256" y="1163260"/>
                </a:cubicBezTo>
                <a:cubicBezTo>
                  <a:pt x="1092807" y="1496632"/>
                  <a:pt x="630552" y="1575218"/>
                  <a:pt x="297225" y="1338696"/>
                </a:cubicBezTo>
                <a:cubicBezTo>
                  <a:pt x="172166" y="1250028"/>
                  <a:pt x="82954" y="1129612"/>
                  <a:pt x="32761" y="996143"/>
                </a:cubicBezTo>
                <a:lnTo>
                  <a:pt x="0" y="874947"/>
                </a:lnTo>
                <a:lnTo>
                  <a:pt x="0" y="595419"/>
                </a:lnTo>
                <a:lnTo>
                  <a:pt x="2422" y="575273"/>
                </a:lnTo>
                <a:cubicBezTo>
                  <a:pt x="23104" y="481354"/>
                  <a:pt x="62541" y="389942"/>
                  <a:pt x="121671" y="306577"/>
                </a:cubicBezTo>
                <a:cubicBezTo>
                  <a:pt x="239896" y="139869"/>
                  <a:pt x="414590" y="36872"/>
                  <a:pt x="601385" y="51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26C4B8D-46EC-01B4-17EF-44839CD6A1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12966" y="3103166"/>
            <a:ext cx="1601466" cy="1583134"/>
          </a:xfrm>
          <a:custGeom>
            <a:avLst/>
            <a:gdLst>
              <a:gd name="connsiteX0" fmla="*/ 819759 w 1601466"/>
              <a:gd name="connsiteY0" fmla="*/ 209 h 1583134"/>
              <a:gd name="connsiteX1" fmla="*/ 1263938 w 1601466"/>
              <a:gd name="connsiteY1" fmla="*/ 147673 h 1583134"/>
              <a:gd name="connsiteX2" fmla="*/ 1453834 w 1601466"/>
              <a:gd name="connsiteY2" fmla="*/ 1264046 h 1583134"/>
              <a:gd name="connsiteX3" fmla="*/ 1083291 w 1601466"/>
              <a:gd name="connsiteY3" fmla="*/ 1550002 h 1583134"/>
              <a:gd name="connsiteX4" fmla="*/ 960649 w 1601466"/>
              <a:gd name="connsiteY4" fmla="*/ 1583134 h 1583134"/>
              <a:gd name="connsiteX5" fmla="*/ 630226 w 1601466"/>
              <a:gd name="connsiteY5" fmla="*/ 1583134 h 1583134"/>
              <a:gd name="connsiteX6" fmla="*/ 628066 w 1601466"/>
              <a:gd name="connsiteY6" fmla="*/ 1582768 h 1583134"/>
              <a:gd name="connsiteX7" fmla="*/ 337432 w 1601466"/>
              <a:gd name="connsiteY7" fmla="*/ 1453795 h 1583134"/>
              <a:gd name="connsiteX8" fmla="*/ 147624 w 1601466"/>
              <a:gd name="connsiteY8" fmla="*/ 337452 h 1583134"/>
              <a:gd name="connsiteX9" fmla="*/ 819759 w 1601466"/>
              <a:gd name="connsiteY9" fmla="*/ 209 h 158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1466" h="1583134">
                <a:moveTo>
                  <a:pt x="819759" y="209"/>
                </a:moveTo>
                <a:cubicBezTo>
                  <a:pt x="973939" y="3725"/>
                  <a:pt x="1128739" y="51732"/>
                  <a:pt x="1263938" y="147673"/>
                </a:cubicBezTo>
                <a:cubicBezTo>
                  <a:pt x="1624630" y="403457"/>
                  <a:pt x="1709617" y="903382"/>
                  <a:pt x="1453834" y="1264046"/>
                </a:cubicBezTo>
                <a:cubicBezTo>
                  <a:pt x="1357910" y="1399278"/>
                  <a:pt x="1227657" y="1495739"/>
                  <a:pt x="1083291" y="1550002"/>
                </a:cubicBezTo>
                <a:lnTo>
                  <a:pt x="960649" y="1583134"/>
                </a:lnTo>
                <a:lnTo>
                  <a:pt x="630226" y="1583134"/>
                </a:lnTo>
                <a:lnTo>
                  <a:pt x="628066" y="1582768"/>
                </a:lnTo>
                <a:cubicBezTo>
                  <a:pt x="526480" y="1560394"/>
                  <a:pt x="427605" y="1517741"/>
                  <a:pt x="337432" y="1453795"/>
                </a:cubicBezTo>
                <a:cubicBezTo>
                  <a:pt x="-23187" y="1197997"/>
                  <a:pt x="-108116" y="698086"/>
                  <a:pt x="147624" y="337452"/>
                </a:cubicBezTo>
                <a:cubicBezTo>
                  <a:pt x="307544" y="112075"/>
                  <a:pt x="562791" y="-5652"/>
                  <a:pt x="819759" y="20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FB29F2A-D296-5A70-ABF8-06AF1473C8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4136" y="1968915"/>
            <a:ext cx="2145379" cy="2145418"/>
          </a:xfrm>
          <a:custGeom>
            <a:avLst/>
            <a:gdLst>
              <a:gd name="connsiteX0" fmla="*/ 1098167 w 2145379"/>
              <a:gd name="connsiteY0" fmla="*/ 281 h 2145418"/>
              <a:gd name="connsiteX1" fmla="*/ 1693331 w 2145379"/>
              <a:gd name="connsiteY1" fmla="*/ 197836 h 2145418"/>
              <a:gd name="connsiteX2" fmla="*/ 1947617 w 2145379"/>
              <a:gd name="connsiteY2" fmla="*/ 1693369 h 2145418"/>
              <a:gd name="connsiteX3" fmla="*/ 452069 w 2145379"/>
              <a:gd name="connsiteY3" fmla="*/ 1947626 h 2145418"/>
              <a:gd name="connsiteX4" fmla="*/ 197739 w 2145379"/>
              <a:gd name="connsiteY4" fmla="*/ 452063 h 2145418"/>
              <a:gd name="connsiteX5" fmla="*/ 1098167 w 2145379"/>
              <a:gd name="connsiteY5" fmla="*/ 281 h 214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5379" h="2145418">
                <a:moveTo>
                  <a:pt x="1098167" y="281"/>
                </a:moveTo>
                <a:cubicBezTo>
                  <a:pt x="1304737" y="4997"/>
                  <a:pt x="1512152" y="69315"/>
                  <a:pt x="1693331" y="197836"/>
                </a:cubicBezTo>
                <a:cubicBezTo>
                  <a:pt x="2176344" y="540501"/>
                  <a:pt x="2290282" y="1210224"/>
                  <a:pt x="1947617" y="1693369"/>
                </a:cubicBezTo>
                <a:cubicBezTo>
                  <a:pt x="1604938" y="2176412"/>
                  <a:pt x="935214" y="2290320"/>
                  <a:pt x="452069" y="1947626"/>
                </a:cubicBezTo>
                <a:cubicBezTo>
                  <a:pt x="-31003" y="1604829"/>
                  <a:pt x="-144867" y="935179"/>
                  <a:pt x="197739" y="452063"/>
                </a:cubicBezTo>
                <a:cubicBezTo>
                  <a:pt x="411950" y="150116"/>
                  <a:pt x="753885" y="-7581"/>
                  <a:pt x="1098167" y="2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2E448E3-CEA9-6E0F-F8AA-B751284884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4449" y="3662255"/>
            <a:ext cx="2042834" cy="2016364"/>
          </a:xfrm>
          <a:custGeom>
            <a:avLst/>
            <a:gdLst>
              <a:gd name="connsiteX0" fmla="*/ 1021402 w 2042834"/>
              <a:gd name="connsiteY0" fmla="*/ 0 h 2016364"/>
              <a:gd name="connsiteX1" fmla="*/ 2042834 w 2042834"/>
              <a:gd name="connsiteY1" fmla="*/ 1008204 h 2016364"/>
              <a:gd name="connsiteX2" fmla="*/ 1021402 w 2042834"/>
              <a:gd name="connsiteY2" fmla="*/ 2016364 h 2016364"/>
              <a:gd name="connsiteX3" fmla="*/ 0 w 2042834"/>
              <a:gd name="connsiteY3" fmla="*/ 1008204 h 2016364"/>
              <a:gd name="connsiteX4" fmla="*/ 1021402 w 2042834"/>
              <a:gd name="connsiteY4" fmla="*/ 0 h 20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834" h="2016364">
                <a:moveTo>
                  <a:pt x="1021402" y="0"/>
                </a:moveTo>
                <a:cubicBezTo>
                  <a:pt x="1585527" y="0"/>
                  <a:pt x="2042834" y="451391"/>
                  <a:pt x="2042834" y="1008204"/>
                </a:cubicBezTo>
                <a:cubicBezTo>
                  <a:pt x="2042834" y="1565091"/>
                  <a:pt x="1585527" y="2016364"/>
                  <a:pt x="1021402" y="2016364"/>
                </a:cubicBezTo>
                <a:cubicBezTo>
                  <a:pt x="457292" y="2016364"/>
                  <a:pt x="0" y="1565091"/>
                  <a:pt x="0" y="1008204"/>
                </a:cubicBezTo>
                <a:cubicBezTo>
                  <a:pt x="0" y="451391"/>
                  <a:pt x="457307" y="0"/>
                  <a:pt x="1021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2164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470652-A577-0A81-253A-BDA0B46D6C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44136" y="4451621"/>
            <a:ext cx="1832162" cy="1835263"/>
          </a:xfrm>
          <a:custGeom>
            <a:avLst/>
            <a:gdLst>
              <a:gd name="connsiteX0" fmla="*/ 882364 w 1832162"/>
              <a:gd name="connsiteY0" fmla="*/ 680 h 1835263"/>
              <a:gd name="connsiteX1" fmla="*/ 1398593 w 1832162"/>
              <a:gd name="connsiteY1" fmla="*/ 138065 h 1835263"/>
              <a:gd name="connsiteX2" fmla="*/ 1694024 w 1832162"/>
              <a:gd name="connsiteY2" fmla="*/ 1401694 h 1835263"/>
              <a:gd name="connsiteX3" fmla="*/ 433569 w 1832162"/>
              <a:gd name="connsiteY3" fmla="*/ 1697125 h 1835263"/>
              <a:gd name="connsiteX4" fmla="*/ 138139 w 1832162"/>
              <a:gd name="connsiteY4" fmla="*/ 433496 h 1835263"/>
              <a:gd name="connsiteX5" fmla="*/ 882364 w 1832162"/>
              <a:gd name="connsiteY5" fmla="*/ 680 h 183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2162" h="1835263">
                <a:moveTo>
                  <a:pt x="882364" y="680"/>
                </a:moveTo>
                <a:cubicBezTo>
                  <a:pt x="1058529" y="-6111"/>
                  <a:pt x="1238285" y="37914"/>
                  <a:pt x="1398593" y="138065"/>
                </a:cubicBezTo>
                <a:cubicBezTo>
                  <a:pt x="1829147" y="405245"/>
                  <a:pt x="1961203" y="971031"/>
                  <a:pt x="1694024" y="1401694"/>
                </a:cubicBezTo>
                <a:cubicBezTo>
                  <a:pt x="1426843" y="1832248"/>
                  <a:pt x="864233" y="1964305"/>
                  <a:pt x="433569" y="1697125"/>
                </a:cubicBezTo>
                <a:cubicBezTo>
                  <a:pt x="3016" y="1429945"/>
                  <a:pt x="-129041" y="864159"/>
                  <a:pt x="138139" y="433496"/>
                </a:cubicBezTo>
                <a:cubicBezTo>
                  <a:pt x="305127" y="164468"/>
                  <a:pt x="588757" y="11998"/>
                  <a:pt x="882364" y="68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29961F6-B09E-EA68-127B-BE8EDC2CD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8706" y="2651417"/>
            <a:ext cx="1883913" cy="1883833"/>
          </a:xfrm>
          <a:custGeom>
            <a:avLst/>
            <a:gdLst>
              <a:gd name="connsiteX0" fmla="*/ 906840 w 1883913"/>
              <a:gd name="connsiteY0" fmla="*/ 624 h 1883833"/>
              <a:gd name="connsiteX1" fmla="*/ 1439385 w 1883913"/>
              <a:gd name="connsiteY1" fmla="*/ 143564 h 1883833"/>
              <a:gd name="connsiteX2" fmla="*/ 1741058 w 1883913"/>
              <a:gd name="connsiteY2" fmla="*/ 1438620 h 1883833"/>
              <a:gd name="connsiteX3" fmla="*/ 446111 w 1883913"/>
              <a:gd name="connsiteY3" fmla="*/ 1740292 h 1883833"/>
              <a:gd name="connsiteX4" fmla="*/ 141263 w 1883913"/>
              <a:gd name="connsiteY4" fmla="*/ 445346 h 1883833"/>
              <a:gd name="connsiteX5" fmla="*/ 906840 w 1883913"/>
              <a:gd name="connsiteY5" fmla="*/ 624 h 188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3913" h="1883833">
                <a:moveTo>
                  <a:pt x="906840" y="624"/>
                </a:moveTo>
                <a:cubicBezTo>
                  <a:pt x="1088009" y="-5985"/>
                  <a:pt x="1273206" y="39840"/>
                  <a:pt x="1439385" y="143564"/>
                </a:cubicBezTo>
                <a:cubicBezTo>
                  <a:pt x="1879356" y="416986"/>
                  <a:pt x="2017764" y="998540"/>
                  <a:pt x="1741058" y="1438620"/>
                </a:cubicBezTo>
                <a:cubicBezTo>
                  <a:pt x="1467527" y="1881657"/>
                  <a:pt x="886192" y="2016889"/>
                  <a:pt x="446111" y="1740292"/>
                </a:cubicBezTo>
                <a:cubicBezTo>
                  <a:pt x="2965" y="1466871"/>
                  <a:pt x="-132158" y="888602"/>
                  <a:pt x="141263" y="445346"/>
                </a:cubicBezTo>
                <a:cubicBezTo>
                  <a:pt x="314136" y="168311"/>
                  <a:pt x="604893" y="11641"/>
                  <a:pt x="906840" y="62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03FEEF-352B-9DF9-0483-36041021D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8837" y="3709104"/>
            <a:ext cx="2600601" cy="2590096"/>
          </a:xfrm>
          <a:custGeom>
            <a:avLst/>
            <a:gdLst>
              <a:gd name="connsiteX0" fmla="*/ 1250650 w 2600601"/>
              <a:gd name="connsiteY0" fmla="*/ 955 h 2590096"/>
              <a:gd name="connsiteX1" fmla="*/ 1985047 w 2600601"/>
              <a:gd name="connsiteY1" fmla="*/ 196584 h 2590096"/>
              <a:gd name="connsiteX2" fmla="*/ 2406294 w 2600601"/>
              <a:gd name="connsiteY2" fmla="*/ 1984938 h 2590096"/>
              <a:gd name="connsiteX3" fmla="*/ 1473791 w 2600601"/>
              <a:gd name="connsiteY3" fmla="*/ 2587878 h 2590096"/>
              <a:gd name="connsiteX4" fmla="*/ 1448183 w 2600601"/>
              <a:gd name="connsiteY4" fmla="*/ 2590096 h 2590096"/>
              <a:gd name="connsiteX5" fmla="*/ 1155767 w 2600601"/>
              <a:gd name="connsiteY5" fmla="*/ 2590096 h 2590096"/>
              <a:gd name="connsiteX6" fmla="*/ 1098382 w 2600601"/>
              <a:gd name="connsiteY6" fmla="*/ 2583922 h 2590096"/>
              <a:gd name="connsiteX7" fmla="*/ 614655 w 2600601"/>
              <a:gd name="connsiteY7" fmla="*/ 2403118 h 2590096"/>
              <a:gd name="connsiteX8" fmla="*/ 196584 w 2600601"/>
              <a:gd name="connsiteY8" fmla="*/ 614655 h 2590096"/>
              <a:gd name="connsiteX9" fmla="*/ 1250650 w 2600601"/>
              <a:gd name="connsiteY9" fmla="*/ 955 h 259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0601" h="2590096">
                <a:moveTo>
                  <a:pt x="1250650" y="955"/>
                </a:moveTo>
                <a:cubicBezTo>
                  <a:pt x="1500746" y="-8641"/>
                  <a:pt x="1756370" y="53974"/>
                  <a:pt x="1985047" y="196584"/>
                </a:cubicBezTo>
                <a:cubicBezTo>
                  <a:pt x="2594962" y="573812"/>
                  <a:pt x="2783411" y="1375242"/>
                  <a:pt x="2406294" y="1984938"/>
                </a:cubicBezTo>
                <a:cubicBezTo>
                  <a:pt x="2192379" y="2327954"/>
                  <a:pt x="1845179" y="2537684"/>
                  <a:pt x="1473791" y="2587878"/>
                </a:cubicBezTo>
                <a:lnTo>
                  <a:pt x="1448183" y="2590096"/>
                </a:lnTo>
                <a:lnTo>
                  <a:pt x="1155767" y="2590096"/>
                </a:lnTo>
                <a:lnTo>
                  <a:pt x="1098382" y="2583922"/>
                </a:lnTo>
                <a:cubicBezTo>
                  <a:pt x="931541" y="2557664"/>
                  <a:pt x="767107" y="2498164"/>
                  <a:pt x="614655" y="2403118"/>
                </a:cubicBezTo>
                <a:cubicBezTo>
                  <a:pt x="4850" y="2026000"/>
                  <a:pt x="-183709" y="1224460"/>
                  <a:pt x="196584" y="614655"/>
                </a:cubicBezTo>
                <a:cubicBezTo>
                  <a:pt x="432352" y="233527"/>
                  <a:pt x="833823" y="16948"/>
                  <a:pt x="1250650" y="95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5543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24F7259-D8BF-8EC3-94D8-8421EED08E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447800" y="2409824"/>
            <a:ext cx="5181601" cy="5184776"/>
          </a:xfrm>
          <a:custGeom>
            <a:avLst/>
            <a:gdLst>
              <a:gd name="connsiteX0" fmla="*/ 2592388 w 5181601"/>
              <a:gd name="connsiteY0" fmla="*/ 0 h 5184776"/>
              <a:gd name="connsiteX1" fmla="*/ 5171392 w 5181601"/>
              <a:gd name="connsiteY1" fmla="*/ 2327332 h 5184776"/>
              <a:gd name="connsiteX2" fmla="*/ 5181601 w 5181601"/>
              <a:gd name="connsiteY2" fmla="*/ 2529513 h 5184776"/>
              <a:gd name="connsiteX3" fmla="*/ 5181601 w 5181601"/>
              <a:gd name="connsiteY3" fmla="*/ 2655264 h 5184776"/>
              <a:gd name="connsiteX4" fmla="*/ 5171392 w 5181601"/>
              <a:gd name="connsiteY4" fmla="*/ 2857445 h 5184776"/>
              <a:gd name="connsiteX5" fmla="*/ 2592388 w 5181601"/>
              <a:gd name="connsiteY5" fmla="*/ 5184776 h 5184776"/>
              <a:gd name="connsiteX6" fmla="*/ 0 w 5181601"/>
              <a:gd name="connsiteY6" fmla="*/ 2592388 h 5184776"/>
              <a:gd name="connsiteX7" fmla="*/ 2592388 w 5181601"/>
              <a:gd name="connsiteY7" fmla="*/ 0 h 51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1601" h="5184776">
                <a:moveTo>
                  <a:pt x="2592388" y="0"/>
                </a:moveTo>
                <a:cubicBezTo>
                  <a:pt x="3934641" y="0"/>
                  <a:pt x="5038636" y="1020104"/>
                  <a:pt x="5171392" y="2327332"/>
                </a:cubicBezTo>
                <a:lnTo>
                  <a:pt x="5181601" y="2529513"/>
                </a:lnTo>
                <a:lnTo>
                  <a:pt x="5181601" y="2655264"/>
                </a:lnTo>
                <a:lnTo>
                  <a:pt x="5171392" y="2857445"/>
                </a:lnTo>
                <a:cubicBezTo>
                  <a:pt x="5038636" y="4164672"/>
                  <a:pt x="3934641" y="5184776"/>
                  <a:pt x="2592388" y="5184776"/>
                </a:cubicBezTo>
                <a:cubicBezTo>
                  <a:pt x="1160652" y="5184776"/>
                  <a:pt x="0" y="4024124"/>
                  <a:pt x="0" y="2592388"/>
                </a:cubicBezTo>
                <a:cubicBezTo>
                  <a:pt x="0" y="1160652"/>
                  <a:pt x="1160652" y="0"/>
                  <a:pt x="25923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7531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2216F0-7E0B-A07F-AAF1-8E6F115294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8900" y="1943100"/>
            <a:ext cx="6019800" cy="3556000"/>
          </a:xfrm>
          <a:custGeom>
            <a:avLst/>
            <a:gdLst>
              <a:gd name="connsiteX0" fmla="*/ 0 w 6019800"/>
              <a:gd name="connsiteY0" fmla="*/ 0 h 3556000"/>
              <a:gd name="connsiteX1" fmla="*/ 6019800 w 6019800"/>
              <a:gd name="connsiteY1" fmla="*/ 0 h 3556000"/>
              <a:gd name="connsiteX2" fmla="*/ 6019800 w 6019800"/>
              <a:gd name="connsiteY2" fmla="*/ 3556000 h 3556000"/>
              <a:gd name="connsiteX3" fmla="*/ 0 w 6019800"/>
              <a:gd name="connsiteY3" fmla="*/ 3556000 h 35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800" h="3556000">
                <a:moveTo>
                  <a:pt x="0" y="0"/>
                </a:moveTo>
                <a:lnTo>
                  <a:pt x="6019800" y="0"/>
                </a:lnTo>
                <a:lnTo>
                  <a:pt x="6019800" y="3556000"/>
                </a:lnTo>
                <a:lnTo>
                  <a:pt x="0" y="355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610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C8DAEA0-A047-3D88-89B0-A26A4AA08B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16838" y="2819400"/>
            <a:ext cx="5156200" cy="5156200"/>
          </a:xfrm>
          <a:custGeom>
            <a:avLst/>
            <a:gdLst>
              <a:gd name="connsiteX0" fmla="*/ 2578100 w 5156200"/>
              <a:gd name="connsiteY0" fmla="*/ 0 h 5156200"/>
              <a:gd name="connsiteX1" fmla="*/ 5156200 w 5156200"/>
              <a:gd name="connsiteY1" fmla="*/ 2578100 h 5156200"/>
              <a:gd name="connsiteX2" fmla="*/ 2578100 w 5156200"/>
              <a:gd name="connsiteY2" fmla="*/ 5156200 h 5156200"/>
              <a:gd name="connsiteX3" fmla="*/ 0 w 5156200"/>
              <a:gd name="connsiteY3" fmla="*/ 2578100 h 5156200"/>
              <a:gd name="connsiteX4" fmla="*/ 2578100 w 5156200"/>
              <a:gd name="connsiteY4" fmla="*/ 0 h 515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200" h="5156200">
                <a:moveTo>
                  <a:pt x="2578100" y="0"/>
                </a:moveTo>
                <a:cubicBezTo>
                  <a:pt x="4001945" y="0"/>
                  <a:pt x="5156200" y="1154255"/>
                  <a:pt x="5156200" y="2578100"/>
                </a:cubicBezTo>
                <a:cubicBezTo>
                  <a:pt x="5156200" y="4001945"/>
                  <a:pt x="4001945" y="5156200"/>
                  <a:pt x="2578100" y="5156200"/>
                </a:cubicBezTo>
                <a:cubicBezTo>
                  <a:pt x="1154255" y="5156200"/>
                  <a:pt x="0" y="4001945"/>
                  <a:pt x="0" y="2578100"/>
                </a:cubicBezTo>
                <a:cubicBezTo>
                  <a:pt x="0" y="1154255"/>
                  <a:pt x="1154255" y="0"/>
                  <a:pt x="2578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F938B0-2979-3325-B929-DF9947F66A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86925" y="2257425"/>
            <a:ext cx="3292476" cy="3292476"/>
          </a:xfrm>
          <a:custGeom>
            <a:avLst/>
            <a:gdLst>
              <a:gd name="connsiteX0" fmla="*/ 1646238 w 3292476"/>
              <a:gd name="connsiteY0" fmla="*/ 0 h 3292476"/>
              <a:gd name="connsiteX1" fmla="*/ 3292476 w 3292476"/>
              <a:gd name="connsiteY1" fmla="*/ 1646238 h 3292476"/>
              <a:gd name="connsiteX2" fmla="*/ 1646238 w 3292476"/>
              <a:gd name="connsiteY2" fmla="*/ 3292476 h 3292476"/>
              <a:gd name="connsiteX3" fmla="*/ 0 w 3292476"/>
              <a:gd name="connsiteY3" fmla="*/ 1646238 h 3292476"/>
              <a:gd name="connsiteX4" fmla="*/ 1646238 w 3292476"/>
              <a:gd name="connsiteY4" fmla="*/ 0 h 329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2476" h="3292476">
                <a:moveTo>
                  <a:pt x="1646238" y="0"/>
                </a:moveTo>
                <a:cubicBezTo>
                  <a:pt x="2555430" y="0"/>
                  <a:pt x="3292476" y="737046"/>
                  <a:pt x="3292476" y="1646238"/>
                </a:cubicBezTo>
                <a:cubicBezTo>
                  <a:pt x="3292476" y="2555430"/>
                  <a:pt x="2555430" y="3292476"/>
                  <a:pt x="1646238" y="3292476"/>
                </a:cubicBezTo>
                <a:cubicBezTo>
                  <a:pt x="737046" y="3292476"/>
                  <a:pt x="0" y="2555430"/>
                  <a:pt x="0" y="1646238"/>
                </a:cubicBezTo>
                <a:cubicBezTo>
                  <a:pt x="0" y="737046"/>
                  <a:pt x="737046" y="0"/>
                  <a:pt x="16462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9873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CC94583-A484-BF62-F904-5E0F5F9067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4478" y="1950726"/>
            <a:ext cx="2717922" cy="2717923"/>
          </a:xfrm>
          <a:custGeom>
            <a:avLst/>
            <a:gdLst>
              <a:gd name="connsiteX0" fmla="*/ 992945 w 2075142"/>
              <a:gd name="connsiteY0" fmla="*/ 902 h 2075143"/>
              <a:gd name="connsiteX1" fmla="*/ 1097969 w 2075142"/>
              <a:gd name="connsiteY1" fmla="*/ 1899 h 2075143"/>
              <a:gd name="connsiteX2" fmla="*/ 2073204 w 2075142"/>
              <a:gd name="connsiteY2" fmla="*/ 1104072 h 2075143"/>
              <a:gd name="connsiteX3" fmla="*/ 971554 w 2075142"/>
              <a:gd name="connsiteY3" fmla="*/ 2073204 h 2075143"/>
              <a:gd name="connsiteX4" fmla="*/ 1899 w 2075142"/>
              <a:gd name="connsiteY4" fmla="*/ 977657 h 2075143"/>
              <a:gd name="connsiteX5" fmla="*/ 992945 w 2075142"/>
              <a:gd name="connsiteY5" fmla="*/ 902 h 207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5142" h="2075143">
                <a:moveTo>
                  <a:pt x="992945" y="902"/>
                </a:moveTo>
                <a:cubicBezTo>
                  <a:pt x="1027621" y="-560"/>
                  <a:pt x="1062661" y="-255"/>
                  <a:pt x="1097969" y="1899"/>
                </a:cubicBezTo>
                <a:cubicBezTo>
                  <a:pt x="1668860" y="36742"/>
                  <a:pt x="2108055" y="533031"/>
                  <a:pt x="2073204" y="1104072"/>
                </a:cubicBezTo>
                <a:cubicBezTo>
                  <a:pt x="2038735" y="1668851"/>
                  <a:pt x="1542594" y="2108056"/>
                  <a:pt x="971554" y="2073204"/>
                </a:cubicBezTo>
                <a:cubicBezTo>
                  <a:pt x="406625" y="2038726"/>
                  <a:pt x="-32570" y="1542436"/>
                  <a:pt x="1899" y="977657"/>
                </a:cubicBezTo>
                <a:cubicBezTo>
                  <a:pt x="34573" y="442306"/>
                  <a:pt x="472806" y="22835"/>
                  <a:pt x="992945" y="90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F87BB4E-5F11-AD51-C1DA-D7672831F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73936" y="2953188"/>
            <a:ext cx="3203908" cy="3203730"/>
          </a:xfrm>
          <a:custGeom>
            <a:avLst/>
            <a:gdLst>
              <a:gd name="connsiteX0" fmla="*/ 1277863 w 2670834"/>
              <a:gd name="connsiteY0" fmla="*/ 1161 h 2670686"/>
              <a:gd name="connsiteX1" fmla="*/ 1413035 w 2670834"/>
              <a:gd name="connsiteY1" fmla="*/ 2444 h 2670686"/>
              <a:gd name="connsiteX2" fmla="*/ 2668339 w 2670834"/>
              <a:gd name="connsiteY2" fmla="*/ 1420936 h 2670686"/>
              <a:gd name="connsiteX3" fmla="*/ 1250340 w 2670834"/>
              <a:gd name="connsiteY3" fmla="*/ 2668191 h 2670686"/>
              <a:gd name="connsiteX4" fmla="*/ 2444 w 2670834"/>
              <a:gd name="connsiteY4" fmla="*/ 1258232 h 2670686"/>
              <a:gd name="connsiteX5" fmla="*/ 1277863 w 2670834"/>
              <a:gd name="connsiteY5" fmla="*/ 1161 h 267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0834" h="2670686">
                <a:moveTo>
                  <a:pt x="1277863" y="1161"/>
                </a:moveTo>
                <a:cubicBezTo>
                  <a:pt x="1322492" y="-721"/>
                  <a:pt x="1367591" y="-329"/>
                  <a:pt x="1413035" y="2444"/>
                </a:cubicBezTo>
                <a:cubicBezTo>
                  <a:pt x="2148038" y="47303"/>
                  <a:pt x="2713188" y="686081"/>
                  <a:pt x="2668339" y="1420936"/>
                </a:cubicBezTo>
                <a:cubicBezTo>
                  <a:pt x="2623981" y="2147740"/>
                  <a:pt x="1985194" y="2713040"/>
                  <a:pt x="1250340" y="2668191"/>
                </a:cubicBezTo>
                <a:cubicBezTo>
                  <a:pt x="523237" y="2623815"/>
                  <a:pt x="-41914" y="1985037"/>
                  <a:pt x="2444" y="1258232"/>
                </a:cubicBezTo>
                <a:cubicBezTo>
                  <a:pt x="44490" y="569306"/>
                  <a:pt x="608421" y="29394"/>
                  <a:pt x="1277863" y="11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2664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CF94884-99B0-DF65-67BF-282A8D1BA0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67695" y="980178"/>
            <a:ext cx="1999212" cy="1998931"/>
          </a:xfrm>
          <a:custGeom>
            <a:avLst/>
            <a:gdLst>
              <a:gd name="connsiteX0" fmla="*/ 1008982 w 1999212"/>
              <a:gd name="connsiteY0" fmla="*/ 29 h 1998931"/>
              <a:gd name="connsiteX1" fmla="*/ 1923149 w 1999212"/>
              <a:gd name="connsiteY1" fmla="*/ 619215 h 1998931"/>
              <a:gd name="connsiteX2" fmla="*/ 1381035 w 1999212"/>
              <a:gd name="connsiteY2" fmla="*/ 1922995 h 1998931"/>
              <a:gd name="connsiteX3" fmla="*/ 74288 w 1999212"/>
              <a:gd name="connsiteY3" fmla="*/ 1378401 h 1998931"/>
              <a:gd name="connsiteX4" fmla="*/ 619641 w 1999212"/>
              <a:gd name="connsiteY4" fmla="*/ 76957 h 1998931"/>
              <a:gd name="connsiteX5" fmla="*/ 1008982 w 1999212"/>
              <a:gd name="connsiteY5" fmla="*/ 29 h 199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9212" h="1998931">
                <a:moveTo>
                  <a:pt x="1008982" y="29"/>
                </a:moveTo>
                <a:cubicBezTo>
                  <a:pt x="1398520" y="2968"/>
                  <a:pt x="1767296" y="236473"/>
                  <a:pt x="1923149" y="619215"/>
                </a:cubicBezTo>
                <a:cubicBezTo>
                  <a:pt x="2134081" y="1131792"/>
                  <a:pt x="1891245" y="1715111"/>
                  <a:pt x="1381035" y="1922995"/>
                </a:cubicBezTo>
                <a:cubicBezTo>
                  <a:pt x="868426" y="2133736"/>
                  <a:pt x="285028" y="1891011"/>
                  <a:pt x="74288" y="1378401"/>
                </a:cubicBezTo>
                <a:cubicBezTo>
                  <a:pt x="-133516" y="868080"/>
                  <a:pt x="109320" y="284762"/>
                  <a:pt x="619641" y="76957"/>
                </a:cubicBezTo>
                <a:cubicBezTo>
                  <a:pt x="746984" y="23688"/>
                  <a:pt x="879136" y="-950"/>
                  <a:pt x="1008982" y="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DA29280-1006-CAF1-085C-9BAA181B88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78900" y="2311411"/>
            <a:ext cx="1998036" cy="1999319"/>
          </a:xfrm>
          <a:custGeom>
            <a:avLst/>
            <a:gdLst>
              <a:gd name="connsiteX0" fmla="*/ 1022364 w 1998036"/>
              <a:gd name="connsiteY0" fmla="*/ 293 h 1999319"/>
              <a:gd name="connsiteX1" fmla="*/ 1720893 w 1998036"/>
              <a:gd name="connsiteY1" fmla="*/ 310811 h 1999319"/>
              <a:gd name="connsiteX2" fmla="*/ 1687720 w 1998036"/>
              <a:gd name="connsiteY2" fmla="*/ 1722416 h 1999319"/>
              <a:gd name="connsiteX3" fmla="*/ 272451 w 1998036"/>
              <a:gd name="connsiteY3" fmla="*/ 1688007 h 1999319"/>
              <a:gd name="connsiteX4" fmla="*/ 1046 w 1998036"/>
              <a:gd name="connsiteY4" fmla="*/ 1070240 h 1999319"/>
              <a:gd name="connsiteX5" fmla="*/ 0 w 1998036"/>
              <a:gd name="connsiteY5" fmla="*/ 1023148 h 1999319"/>
              <a:gd name="connsiteX6" fmla="*/ 0 w 1998036"/>
              <a:gd name="connsiteY6" fmla="*/ 959754 h 1999319"/>
              <a:gd name="connsiteX7" fmla="*/ 5919 w 1998036"/>
              <a:gd name="connsiteY7" fmla="*/ 879011 h 1999319"/>
              <a:gd name="connsiteX8" fmla="*/ 309489 w 1998036"/>
              <a:gd name="connsiteY8" fmla="*/ 277406 h 1999319"/>
              <a:gd name="connsiteX9" fmla="*/ 1022364 w 1998036"/>
              <a:gd name="connsiteY9" fmla="*/ 293 h 199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8036" h="1999319">
                <a:moveTo>
                  <a:pt x="1022364" y="293"/>
                </a:moveTo>
                <a:cubicBezTo>
                  <a:pt x="1278198" y="6475"/>
                  <a:pt x="1531640" y="110595"/>
                  <a:pt x="1720893" y="310811"/>
                </a:cubicBezTo>
                <a:cubicBezTo>
                  <a:pt x="2103131" y="712211"/>
                  <a:pt x="2088017" y="1343877"/>
                  <a:pt x="1687720" y="1722416"/>
                </a:cubicBezTo>
                <a:cubicBezTo>
                  <a:pt x="1286354" y="2104521"/>
                  <a:pt x="654688" y="2089408"/>
                  <a:pt x="272451" y="1688007"/>
                </a:cubicBezTo>
                <a:cubicBezTo>
                  <a:pt x="106913" y="1512834"/>
                  <a:pt x="16666" y="1293387"/>
                  <a:pt x="1046" y="1070240"/>
                </a:cubicBezTo>
                <a:lnTo>
                  <a:pt x="0" y="1023148"/>
                </a:lnTo>
                <a:lnTo>
                  <a:pt x="0" y="959754"/>
                </a:lnTo>
                <a:lnTo>
                  <a:pt x="5919" y="879011"/>
                </a:lnTo>
                <a:cubicBezTo>
                  <a:pt x="32890" y="657061"/>
                  <a:pt x="134301" y="443001"/>
                  <a:pt x="309489" y="277406"/>
                </a:cubicBezTo>
                <a:cubicBezTo>
                  <a:pt x="508306" y="85868"/>
                  <a:pt x="766531" y="-5888"/>
                  <a:pt x="1022364" y="2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A5FB480-7B69-6C10-B049-7FC6011AC0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77251" y="3851541"/>
            <a:ext cx="1999444" cy="1999367"/>
          </a:xfrm>
          <a:custGeom>
            <a:avLst/>
            <a:gdLst>
              <a:gd name="connsiteX0" fmla="*/ 1023772 w 1999444"/>
              <a:gd name="connsiteY0" fmla="*/ 293 h 1999367"/>
              <a:gd name="connsiteX1" fmla="*/ 1722301 w 1999444"/>
              <a:gd name="connsiteY1" fmla="*/ 310810 h 1999367"/>
              <a:gd name="connsiteX2" fmla="*/ 1689128 w 1999444"/>
              <a:gd name="connsiteY2" fmla="*/ 1722416 h 1999367"/>
              <a:gd name="connsiteX3" fmla="*/ 273858 w 1999444"/>
              <a:gd name="connsiteY3" fmla="*/ 1688007 h 1999367"/>
              <a:gd name="connsiteX4" fmla="*/ 310897 w 1999444"/>
              <a:gd name="connsiteY4" fmla="*/ 277406 h 1999367"/>
              <a:gd name="connsiteX5" fmla="*/ 1023772 w 1999444"/>
              <a:gd name="connsiteY5" fmla="*/ 293 h 199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9444" h="1999367">
                <a:moveTo>
                  <a:pt x="1023772" y="293"/>
                </a:moveTo>
                <a:cubicBezTo>
                  <a:pt x="1279605" y="6475"/>
                  <a:pt x="1533048" y="110595"/>
                  <a:pt x="1722301" y="310810"/>
                </a:cubicBezTo>
                <a:cubicBezTo>
                  <a:pt x="2104539" y="712211"/>
                  <a:pt x="2089425" y="1343877"/>
                  <a:pt x="1689128" y="1722416"/>
                </a:cubicBezTo>
                <a:cubicBezTo>
                  <a:pt x="1287761" y="2104521"/>
                  <a:pt x="656061" y="2089541"/>
                  <a:pt x="273858" y="1688007"/>
                </a:cubicBezTo>
                <a:cubicBezTo>
                  <a:pt x="-104514" y="1287611"/>
                  <a:pt x="-89534" y="655911"/>
                  <a:pt x="310897" y="277406"/>
                </a:cubicBezTo>
                <a:cubicBezTo>
                  <a:pt x="509714" y="85868"/>
                  <a:pt x="767938" y="-5888"/>
                  <a:pt x="1023772" y="2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0827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FFD18A-0BFC-CF8A-2B52-6F80BFED09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6500" y="1358900"/>
            <a:ext cx="2324100" cy="4826000"/>
          </a:xfrm>
          <a:custGeom>
            <a:avLst/>
            <a:gdLst>
              <a:gd name="connsiteX0" fmla="*/ 193690 w 2324100"/>
              <a:gd name="connsiteY0" fmla="*/ 0 h 4826000"/>
              <a:gd name="connsiteX1" fmla="*/ 2130410 w 2324100"/>
              <a:gd name="connsiteY1" fmla="*/ 0 h 4826000"/>
              <a:gd name="connsiteX2" fmla="*/ 2324100 w 2324100"/>
              <a:gd name="connsiteY2" fmla="*/ 193690 h 4826000"/>
              <a:gd name="connsiteX3" fmla="*/ 2324100 w 2324100"/>
              <a:gd name="connsiteY3" fmla="*/ 4632310 h 4826000"/>
              <a:gd name="connsiteX4" fmla="*/ 2130410 w 2324100"/>
              <a:gd name="connsiteY4" fmla="*/ 4826000 h 4826000"/>
              <a:gd name="connsiteX5" fmla="*/ 193690 w 2324100"/>
              <a:gd name="connsiteY5" fmla="*/ 4826000 h 4826000"/>
              <a:gd name="connsiteX6" fmla="*/ 0 w 2324100"/>
              <a:gd name="connsiteY6" fmla="*/ 4632310 h 4826000"/>
              <a:gd name="connsiteX7" fmla="*/ 0 w 2324100"/>
              <a:gd name="connsiteY7" fmla="*/ 193690 h 4826000"/>
              <a:gd name="connsiteX8" fmla="*/ 193690 w 2324100"/>
              <a:gd name="connsiteY8" fmla="*/ 0 h 48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100" h="4826000">
                <a:moveTo>
                  <a:pt x="193690" y="0"/>
                </a:moveTo>
                <a:lnTo>
                  <a:pt x="2130410" y="0"/>
                </a:lnTo>
                <a:cubicBezTo>
                  <a:pt x="2237382" y="0"/>
                  <a:pt x="2324100" y="86718"/>
                  <a:pt x="2324100" y="193690"/>
                </a:cubicBezTo>
                <a:lnTo>
                  <a:pt x="2324100" y="4632310"/>
                </a:lnTo>
                <a:cubicBezTo>
                  <a:pt x="2324100" y="4739282"/>
                  <a:pt x="2237382" y="4826000"/>
                  <a:pt x="2130410" y="4826000"/>
                </a:cubicBezTo>
                <a:lnTo>
                  <a:pt x="193690" y="4826000"/>
                </a:lnTo>
                <a:cubicBezTo>
                  <a:pt x="86718" y="4826000"/>
                  <a:pt x="0" y="4739282"/>
                  <a:pt x="0" y="4632310"/>
                </a:cubicBezTo>
                <a:lnTo>
                  <a:pt x="0" y="193690"/>
                </a:lnTo>
                <a:cubicBezTo>
                  <a:pt x="0" y="86718"/>
                  <a:pt x="86718" y="0"/>
                  <a:pt x="1936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7833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6A2702A-1A00-D4FF-8C99-2A0C6A3B37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71764" y="1716385"/>
            <a:ext cx="5324422" cy="5988920"/>
          </a:xfrm>
          <a:custGeom>
            <a:avLst/>
            <a:gdLst>
              <a:gd name="connsiteX0" fmla="*/ 3154738 w 5324422"/>
              <a:gd name="connsiteY0" fmla="*/ 790 h 5988920"/>
              <a:gd name="connsiteX1" fmla="*/ 4249706 w 5324422"/>
              <a:gd name="connsiteY1" fmla="*/ 302894 h 5988920"/>
              <a:gd name="connsiteX2" fmla="*/ 4422589 w 5324422"/>
              <a:gd name="connsiteY2" fmla="*/ 412651 h 5988920"/>
              <a:gd name="connsiteX3" fmla="*/ 5021530 w 5324422"/>
              <a:gd name="connsiteY3" fmla="*/ 3094346 h 5988920"/>
              <a:gd name="connsiteX4" fmla="*/ 3756412 w 5324422"/>
              <a:gd name="connsiteY4" fmla="*/ 5087087 h 5988920"/>
              <a:gd name="connsiteX5" fmla="*/ 1074717 w 5324422"/>
              <a:gd name="connsiteY5" fmla="*/ 5686028 h 5988920"/>
              <a:gd name="connsiteX6" fmla="*/ 901834 w 5324422"/>
              <a:gd name="connsiteY6" fmla="*/ 5576271 h 5988920"/>
              <a:gd name="connsiteX7" fmla="*/ 302893 w 5324422"/>
              <a:gd name="connsiteY7" fmla="*/ 2894576 h 5988920"/>
              <a:gd name="connsiteX8" fmla="*/ 1568011 w 5324422"/>
              <a:gd name="connsiteY8" fmla="*/ 901834 h 5988920"/>
              <a:gd name="connsiteX9" fmla="*/ 3154738 w 5324422"/>
              <a:gd name="connsiteY9" fmla="*/ 790 h 59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4422" h="5988920">
                <a:moveTo>
                  <a:pt x="3154738" y="790"/>
                </a:moveTo>
                <a:cubicBezTo>
                  <a:pt x="3528820" y="-9871"/>
                  <a:pt x="3909985" y="87217"/>
                  <a:pt x="4249706" y="302894"/>
                </a:cubicBezTo>
                <a:lnTo>
                  <a:pt x="4422589" y="412651"/>
                </a:lnTo>
                <a:cubicBezTo>
                  <a:pt x="5328511" y="987787"/>
                  <a:pt x="5596666" y="2188423"/>
                  <a:pt x="5021530" y="3094346"/>
                </a:cubicBezTo>
                <a:lnTo>
                  <a:pt x="3756412" y="5087087"/>
                </a:lnTo>
                <a:cubicBezTo>
                  <a:pt x="3181276" y="5993009"/>
                  <a:pt x="1980640" y="6261164"/>
                  <a:pt x="1074717" y="5686028"/>
                </a:cubicBezTo>
                <a:lnTo>
                  <a:pt x="901834" y="5576271"/>
                </a:lnTo>
                <a:cubicBezTo>
                  <a:pt x="-4088" y="5001134"/>
                  <a:pt x="-272243" y="3800498"/>
                  <a:pt x="302893" y="2894576"/>
                </a:cubicBezTo>
                <a:lnTo>
                  <a:pt x="1568011" y="901834"/>
                </a:lnTo>
                <a:cubicBezTo>
                  <a:pt x="1927471" y="335633"/>
                  <a:pt x="2531267" y="18559"/>
                  <a:pt x="3154738" y="79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235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FD2939-FDAB-EAFB-D672-AAFE7B19A3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100" y="2416175"/>
            <a:ext cx="3879850" cy="3879850"/>
          </a:xfrm>
          <a:custGeom>
            <a:avLst/>
            <a:gdLst>
              <a:gd name="connsiteX0" fmla="*/ 1939925 w 3879850"/>
              <a:gd name="connsiteY0" fmla="*/ 0 h 3879850"/>
              <a:gd name="connsiteX1" fmla="*/ 3879850 w 3879850"/>
              <a:gd name="connsiteY1" fmla="*/ 1939925 h 3879850"/>
              <a:gd name="connsiteX2" fmla="*/ 1939925 w 3879850"/>
              <a:gd name="connsiteY2" fmla="*/ 3879850 h 3879850"/>
              <a:gd name="connsiteX3" fmla="*/ 0 w 3879850"/>
              <a:gd name="connsiteY3" fmla="*/ 1939925 h 3879850"/>
              <a:gd name="connsiteX4" fmla="*/ 1939925 w 3879850"/>
              <a:gd name="connsiteY4" fmla="*/ 0 h 387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9850" h="3879850">
                <a:moveTo>
                  <a:pt x="1939925" y="0"/>
                </a:moveTo>
                <a:cubicBezTo>
                  <a:pt x="3011316" y="0"/>
                  <a:pt x="3879850" y="868534"/>
                  <a:pt x="3879850" y="1939925"/>
                </a:cubicBezTo>
                <a:cubicBezTo>
                  <a:pt x="3879850" y="3011316"/>
                  <a:pt x="3011316" y="3879850"/>
                  <a:pt x="1939925" y="3879850"/>
                </a:cubicBezTo>
                <a:cubicBezTo>
                  <a:pt x="868534" y="3879850"/>
                  <a:pt x="0" y="3011316"/>
                  <a:pt x="0" y="1939925"/>
                </a:cubicBezTo>
                <a:cubicBezTo>
                  <a:pt x="0" y="868534"/>
                  <a:pt x="868534" y="0"/>
                  <a:pt x="19399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793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1182D46-7CDB-3EF8-BBD6-9D2568794F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42100" y="1663700"/>
            <a:ext cx="2819400" cy="2997200"/>
          </a:xfrm>
          <a:custGeom>
            <a:avLst/>
            <a:gdLst>
              <a:gd name="connsiteX0" fmla="*/ 0 w 2819400"/>
              <a:gd name="connsiteY0" fmla="*/ 0 h 2997200"/>
              <a:gd name="connsiteX1" fmla="*/ 2819400 w 2819400"/>
              <a:gd name="connsiteY1" fmla="*/ 0 h 2997200"/>
              <a:gd name="connsiteX2" fmla="*/ 2819400 w 2819400"/>
              <a:gd name="connsiteY2" fmla="*/ 2997200 h 2997200"/>
              <a:gd name="connsiteX3" fmla="*/ 0 w 2819400"/>
              <a:gd name="connsiteY3" fmla="*/ 299720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2997200">
                <a:moveTo>
                  <a:pt x="0" y="0"/>
                </a:moveTo>
                <a:lnTo>
                  <a:pt x="2819400" y="0"/>
                </a:lnTo>
                <a:lnTo>
                  <a:pt x="2819400" y="2997200"/>
                </a:lnTo>
                <a:lnTo>
                  <a:pt x="0" y="2997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20F0743-71C0-CC7C-CA13-3E9FADBB9C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2400" y="1638300"/>
            <a:ext cx="2819400" cy="2997200"/>
          </a:xfrm>
          <a:custGeom>
            <a:avLst/>
            <a:gdLst>
              <a:gd name="connsiteX0" fmla="*/ 0 w 2819400"/>
              <a:gd name="connsiteY0" fmla="*/ 0 h 2997200"/>
              <a:gd name="connsiteX1" fmla="*/ 2819400 w 2819400"/>
              <a:gd name="connsiteY1" fmla="*/ 0 h 2997200"/>
              <a:gd name="connsiteX2" fmla="*/ 2819400 w 2819400"/>
              <a:gd name="connsiteY2" fmla="*/ 2997200 h 2997200"/>
              <a:gd name="connsiteX3" fmla="*/ 0 w 2819400"/>
              <a:gd name="connsiteY3" fmla="*/ 299720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2997200">
                <a:moveTo>
                  <a:pt x="0" y="0"/>
                </a:moveTo>
                <a:lnTo>
                  <a:pt x="2819400" y="0"/>
                </a:lnTo>
                <a:lnTo>
                  <a:pt x="2819400" y="2997200"/>
                </a:lnTo>
                <a:lnTo>
                  <a:pt x="0" y="2997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1409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B0F541-6669-3F26-E63E-B44F23A823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44500" y="0"/>
            <a:ext cx="5105400" cy="6858000"/>
          </a:xfrm>
          <a:custGeom>
            <a:avLst/>
            <a:gdLst>
              <a:gd name="connsiteX0" fmla="*/ 1165225 w 4660900"/>
              <a:gd name="connsiteY0" fmla="*/ 0 h 6858000"/>
              <a:gd name="connsiteX1" fmla="*/ 4660900 w 4660900"/>
              <a:gd name="connsiteY1" fmla="*/ 0 h 6858000"/>
              <a:gd name="connsiteX2" fmla="*/ 3495675 w 4660900"/>
              <a:gd name="connsiteY2" fmla="*/ 6858000 h 6858000"/>
              <a:gd name="connsiteX3" fmla="*/ 0 w 4660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900" h="6858000">
                <a:moveTo>
                  <a:pt x="1165225" y="0"/>
                </a:moveTo>
                <a:lnTo>
                  <a:pt x="4660900" y="0"/>
                </a:lnTo>
                <a:lnTo>
                  <a:pt x="34956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704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6B4B069-6983-BA6D-7FF7-ED50E0184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2800" y="4876801"/>
            <a:ext cx="1465806" cy="1475221"/>
          </a:xfrm>
          <a:custGeom>
            <a:avLst/>
            <a:gdLst>
              <a:gd name="connsiteX0" fmla="*/ 671498 w 1465806"/>
              <a:gd name="connsiteY0" fmla="*/ 0 h 1475221"/>
              <a:gd name="connsiteX1" fmla="*/ 786491 w 1465806"/>
              <a:gd name="connsiteY1" fmla="*/ 0 h 1475221"/>
              <a:gd name="connsiteX2" fmla="*/ 885107 w 1465806"/>
              <a:gd name="connsiteY2" fmla="*/ 11859 h 1475221"/>
              <a:gd name="connsiteX3" fmla="*/ 1153703 w 1465806"/>
              <a:gd name="connsiteY3" fmla="*/ 131112 h 1475221"/>
              <a:gd name="connsiteX4" fmla="*/ 1329256 w 1465806"/>
              <a:gd name="connsiteY4" fmla="*/ 1163260 h 1475221"/>
              <a:gd name="connsiteX5" fmla="*/ 297225 w 1465806"/>
              <a:gd name="connsiteY5" fmla="*/ 1338696 h 1475221"/>
              <a:gd name="connsiteX6" fmla="*/ 32761 w 1465806"/>
              <a:gd name="connsiteY6" fmla="*/ 996143 h 1475221"/>
              <a:gd name="connsiteX7" fmla="*/ 0 w 1465806"/>
              <a:gd name="connsiteY7" fmla="*/ 874947 h 1475221"/>
              <a:gd name="connsiteX8" fmla="*/ 0 w 1465806"/>
              <a:gd name="connsiteY8" fmla="*/ 595419 h 1475221"/>
              <a:gd name="connsiteX9" fmla="*/ 2422 w 1465806"/>
              <a:gd name="connsiteY9" fmla="*/ 575273 h 1475221"/>
              <a:gd name="connsiteX10" fmla="*/ 121671 w 1465806"/>
              <a:gd name="connsiteY10" fmla="*/ 306577 h 1475221"/>
              <a:gd name="connsiteX11" fmla="*/ 601385 w 1465806"/>
              <a:gd name="connsiteY11" fmla="*/ 5118 h 147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5806" h="1475221">
                <a:moveTo>
                  <a:pt x="671498" y="0"/>
                </a:moveTo>
                <a:lnTo>
                  <a:pt x="786491" y="0"/>
                </a:lnTo>
                <a:lnTo>
                  <a:pt x="885107" y="11859"/>
                </a:lnTo>
                <a:cubicBezTo>
                  <a:pt x="979009" y="32544"/>
                  <a:pt x="1070389" y="71982"/>
                  <a:pt x="1153703" y="131112"/>
                </a:cubicBezTo>
                <a:cubicBezTo>
                  <a:pt x="1487192" y="367546"/>
                  <a:pt x="1565851" y="829771"/>
                  <a:pt x="1329256" y="1163260"/>
                </a:cubicBezTo>
                <a:cubicBezTo>
                  <a:pt x="1092807" y="1496632"/>
                  <a:pt x="630552" y="1575218"/>
                  <a:pt x="297225" y="1338696"/>
                </a:cubicBezTo>
                <a:cubicBezTo>
                  <a:pt x="172166" y="1250028"/>
                  <a:pt x="82954" y="1129612"/>
                  <a:pt x="32761" y="996143"/>
                </a:cubicBezTo>
                <a:lnTo>
                  <a:pt x="0" y="874947"/>
                </a:lnTo>
                <a:lnTo>
                  <a:pt x="0" y="595419"/>
                </a:lnTo>
                <a:lnTo>
                  <a:pt x="2422" y="575273"/>
                </a:lnTo>
                <a:cubicBezTo>
                  <a:pt x="23104" y="481354"/>
                  <a:pt x="62541" y="389942"/>
                  <a:pt x="121671" y="306577"/>
                </a:cubicBezTo>
                <a:cubicBezTo>
                  <a:pt x="239896" y="139869"/>
                  <a:pt x="414590" y="36872"/>
                  <a:pt x="601385" y="51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26C4B8D-46EC-01B4-17EF-44839CD6A1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12966" y="3103166"/>
            <a:ext cx="1601466" cy="1583134"/>
          </a:xfrm>
          <a:custGeom>
            <a:avLst/>
            <a:gdLst>
              <a:gd name="connsiteX0" fmla="*/ 819759 w 1601466"/>
              <a:gd name="connsiteY0" fmla="*/ 209 h 1583134"/>
              <a:gd name="connsiteX1" fmla="*/ 1263938 w 1601466"/>
              <a:gd name="connsiteY1" fmla="*/ 147673 h 1583134"/>
              <a:gd name="connsiteX2" fmla="*/ 1453834 w 1601466"/>
              <a:gd name="connsiteY2" fmla="*/ 1264046 h 1583134"/>
              <a:gd name="connsiteX3" fmla="*/ 1083291 w 1601466"/>
              <a:gd name="connsiteY3" fmla="*/ 1550002 h 1583134"/>
              <a:gd name="connsiteX4" fmla="*/ 960649 w 1601466"/>
              <a:gd name="connsiteY4" fmla="*/ 1583134 h 1583134"/>
              <a:gd name="connsiteX5" fmla="*/ 630226 w 1601466"/>
              <a:gd name="connsiteY5" fmla="*/ 1583134 h 1583134"/>
              <a:gd name="connsiteX6" fmla="*/ 628066 w 1601466"/>
              <a:gd name="connsiteY6" fmla="*/ 1582768 h 1583134"/>
              <a:gd name="connsiteX7" fmla="*/ 337432 w 1601466"/>
              <a:gd name="connsiteY7" fmla="*/ 1453795 h 1583134"/>
              <a:gd name="connsiteX8" fmla="*/ 147624 w 1601466"/>
              <a:gd name="connsiteY8" fmla="*/ 337452 h 1583134"/>
              <a:gd name="connsiteX9" fmla="*/ 819759 w 1601466"/>
              <a:gd name="connsiteY9" fmla="*/ 209 h 158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1466" h="1583134">
                <a:moveTo>
                  <a:pt x="819759" y="209"/>
                </a:moveTo>
                <a:cubicBezTo>
                  <a:pt x="973939" y="3725"/>
                  <a:pt x="1128739" y="51732"/>
                  <a:pt x="1263938" y="147673"/>
                </a:cubicBezTo>
                <a:cubicBezTo>
                  <a:pt x="1624630" y="403457"/>
                  <a:pt x="1709617" y="903382"/>
                  <a:pt x="1453834" y="1264046"/>
                </a:cubicBezTo>
                <a:cubicBezTo>
                  <a:pt x="1357910" y="1399278"/>
                  <a:pt x="1227657" y="1495739"/>
                  <a:pt x="1083291" y="1550002"/>
                </a:cubicBezTo>
                <a:lnTo>
                  <a:pt x="960649" y="1583134"/>
                </a:lnTo>
                <a:lnTo>
                  <a:pt x="630226" y="1583134"/>
                </a:lnTo>
                <a:lnTo>
                  <a:pt x="628066" y="1582768"/>
                </a:lnTo>
                <a:cubicBezTo>
                  <a:pt x="526480" y="1560394"/>
                  <a:pt x="427605" y="1517741"/>
                  <a:pt x="337432" y="1453795"/>
                </a:cubicBezTo>
                <a:cubicBezTo>
                  <a:pt x="-23187" y="1197997"/>
                  <a:pt x="-108116" y="698086"/>
                  <a:pt x="147624" y="337452"/>
                </a:cubicBezTo>
                <a:cubicBezTo>
                  <a:pt x="307544" y="112075"/>
                  <a:pt x="562791" y="-5652"/>
                  <a:pt x="819759" y="20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FB29F2A-D296-5A70-ABF8-06AF1473C8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4136" y="1968915"/>
            <a:ext cx="2145379" cy="2145418"/>
          </a:xfrm>
          <a:custGeom>
            <a:avLst/>
            <a:gdLst>
              <a:gd name="connsiteX0" fmla="*/ 1098167 w 2145379"/>
              <a:gd name="connsiteY0" fmla="*/ 281 h 2145418"/>
              <a:gd name="connsiteX1" fmla="*/ 1693331 w 2145379"/>
              <a:gd name="connsiteY1" fmla="*/ 197836 h 2145418"/>
              <a:gd name="connsiteX2" fmla="*/ 1947617 w 2145379"/>
              <a:gd name="connsiteY2" fmla="*/ 1693369 h 2145418"/>
              <a:gd name="connsiteX3" fmla="*/ 452069 w 2145379"/>
              <a:gd name="connsiteY3" fmla="*/ 1947626 h 2145418"/>
              <a:gd name="connsiteX4" fmla="*/ 197739 w 2145379"/>
              <a:gd name="connsiteY4" fmla="*/ 452063 h 2145418"/>
              <a:gd name="connsiteX5" fmla="*/ 1098167 w 2145379"/>
              <a:gd name="connsiteY5" fmla="*/ 281 h 214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5379" h="2145418">
                <a:moveTo>
                  <a:pt x="1098167" y="281"/>
                </a:moveTo>
                <a:cubicBezTo>
                  <a:pt x="1304737" y="4997"/>
                  <a:pt x="1512152" y="69315"/>
                  <a:pt x="1693331" y="197836"/>
                </a:cubicBezTo>
                <a:cubicBezTo>
                  <a:pt x="2176344" y="540501"/>
                  <a:pt x="2290282" y="1210224"/>
                  <a:pt x="1947617" y="1693369"/>
                </a:cubicBezTo>
                <a:cubicBezTo>
                  <a:pt x="1604938" y="2176412"/>
                  <a:pt x="935214" y="2290320"/>
                  <a:pt x="452069" y="1947626"/>
                </a:cubicBezTo>
                <a:cubicBezTo>
                  <a:pt x="-31003" y="1604829"/>
                  <a:pt x="-144867" y="935179"/>
                  <a:pt x="197739" y="452063"/>
                </a:cubicBezTo>
                <a:cubicBezTo>
                  <a:pt x="411950" y="150116"/>
                  <a:pt x="753885" y="-7581"/>
                  <a:pt x="1098167" y="2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2E448E3-CEA9-6E0F-F8AA-B751284884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4449" y="3662255"/>
            <a:ext cx="2042834" cy="2016364"/>
          </a:xfrm>
          <a:custGeom>
            <a:avLst/>
            <a:gdLst>
              <a:gd name="connsiteX0" fmla="*/ 1021402 w 2042834"/>
              <a:gd name="connsiteY0" fmla="*/ 0 h 2016364"/>
              <a:gd name="connsiteX1" fmla="*/ 2042834 w 2042834"/>
              <a:gd name="connsiteY1" fmla="*/ 1008204 h 2016364"/>
              <a:gd name="connsiteX2" fmla="*/ 1021402 w 2042834"/>
              <a:gd name="connsiteY2" fmla="*/ 2016364 h 2016364"/>
              <a:gd name="connsiteX3" fmla="*/ 0 w 2042834"/>
              <a:gd name="connsiteY3" fmla="*/ 1008204 h 2016364"/>
              <a:gd name="connsiteX4" fmla="*/ 1021402 w 2042834"/>
              <a:gd name="connsiteY4" fmla="*/ 0 h 201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834" h="2016364">
                <a:moveTo>
                  <a:pt x="1021402" y="0"/>
                </a:moveTo>
                <a:cubicBezTo>
                  <a:pt x="1585527" y="0"/>
                  <a:pt x="2042834" y="451391"/>
                  <a:pt x="2042834" y="1008204"/>
                </a:cubicBezTo>
                <a:cubicBezTo>
                  <a:pt x="2042834" y="1565091"/>
                  <a:pt x="1585527" y="2016364"/>
                  <a:pt x="1021402" y="2016364"/>
                </a:cubicBezTo>
                <a:cubicBezTo>
                  <a:pt x="457292" y="2016364"/>
                  <a:pt x="0" y="1565091"/>
                  <a:pt x="0" y="1008204"/>
                </a:cubicBezTo>
                <a:cubicBezTo>
                  <a:pt x="0" y="451391"/>
                  <a:pt x="457307" y="0"/>
                  <a:pt x="1021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984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470652-A577-0A81-253A-BDA0B46D6C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44136" y="4451621"/>
            <a:ext cx="1832162" cy="1835263"/>
          </a:xfrm>
          <a:custGeom>
            <a:avLst/>
            <a:gdLst>
              <a:gd name="connsiteX0" fmla="*/ 882364 w 1832162"/>
              <a:gd name="connsiteY0" fmla="*/ 680 h 1835263"/>
              <a:gd name="connsiteX1" fmla="*/ 1398593 w 1832162"/>
              <a:gd name="connsiteY1" fmla="*/ 138065 h 1835263"/>
              <a:gd name="connsiteX2" fmla="*/ 1694024 w 1832162"/>
              <a:gd name="connsiteY2" fmla="*/ 1401694 h 1835263"/>
              <a:gd name="connsiteX3" fmla="*/ 433569 w 1832162"/>
              <a:gd name="connsiteY3" fmla="*/ 1697125 h 1835263"/>
              <a:gd name="connsiteX4" fmla="*/ 138139 w 1832162"/>
              <a:gd name="connsiteY4" fmla="*/ 433496 h 1835263"/>
              <a:gd name="connsiteX5" fmla="*/ 882364 w 1832162"/>
              <a:gd name="connsiteY5" fmla="*/ 680 h 183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2162" h="1835263">
                <a:moveTo>
                  <a:pt x="882364" y="680"/>
                </a:moveTo>
                <a:cubicBezTo>
                  <a:pt x="1058529" y="-6111"/>
                  <a:pt x="1238285" y="37914"/>
                  <a:pt x="1398593" y="138065"/>
                </a:cubicBezTo>
                <a:cubicBezTo>
                  <a:pt x="1829147" y="405245"/>
                  <a:pt x="1961203" y="971031"/>
                  <a:pt x="1694024" y="1401694"/>
                </a:cubicBezTo>
                <a:cubicBezTo>
                  <a:pt x="1426843" y="1832248"/>
                  <a:pt x="864233" y="1964305"/>
                  <a:pt x="433569" y="1697125"/>
                </a:cubicBezTo>
                <a:cubicBezTo>
                  <a:pt x="3016" y="1429945"/>
                  <a:pt x="-129041" y="864159"/>
                  <a:pt x="138139" y="433496"/>
                </a:cubicBezTo>
                <a:cubicBezTo>
                  <a:pt x="305127" y="164468"/>
                  <a:pt x="588757" y="11998"/>
                  <a:pt x="882364" y="68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29961F6-B09E-EA68-127B-BE8EDC2CD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8706" y="2651417"/>
            <a:ext cx="1883913" cy="1883833"/>
          </a:xfrm>
          <a:custGeom>
            <a:avLst/>
            <a:gdLst>
              <a:gd name="connsiteX0" fmla="*/ 906840 w 1883913"/>
              <a:gd name="connsiteY0" fmla="*/ 624 h 1883833"/>
              <a:gd name="connsiteX1" fmla="*/ 1439385 w 1883913"/>
              <a:gd name="connsiteY1" fmla="*/ 143564 h 1883833"/>
              <a:gd name="connsiteX2" fmla="*/ 1741058 w 1883913"/>
              <a:gd name="connsiteY2" fmla="*/ 1438620 h 1883833"/>
              <a:gd name="connsiteX3" fmla="*/ 446111 w 1883913"/>
              <a:gd name="connsiteY3" fmla="*/ 1740292 h 1883833"/>
              <a:gd name="connsiteX4" fmla="*/ 141263 w 1883913"/>
              <a:gd name="connsiteY4" fmla="*/ 445346 h 1883833"/>
              <a:gd name="connsiteX5" fmla="*/ 906840 w 1883913"/>
              <a:gd name="connsiteY5" fmla="*/ 624 h 188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3913" h="1883833">
                <a:moveTo>
                  <a:pt x="906840" y="624"/>
                </a:moveTo>
                <a:cubicBezTo>
                  <a:pt x="1088009" y="-5985"/>
                  <a:pt x="1273206" y="39840"/>
                  <a:pt x="1439385" y="143564"/>
                </a:cubicBezTo>
                <a:cubicBezTo>
                  <a:pt x="1879356" y="416986"/>
                  <a:pt x="2017764" y="998540"/>
                  <a:pt x="1741058" y="1438620"/>
                </a:cubicBezTo>
                <a:cubicBezTo>
                  <a:pt x="1467527" y="1881657"/>
                  <a:pt x="886192" y="2016889"/>
                  <a:pt x="446111" y="1740292"/>
                </a:cubicBezTo>
                <a:cubicBezTo>
                  <a:pt x="2965" y="1466871"/>
                  <a:pt x="-132158" y="888602"/>
                  <a:pt x="141263" y="445346"/>
                </a:cubicBezTo>
                <a:cubicBezTo>
                  <a:pt x="314136" y="168311"/>
                  <a:pt x="604893" y="11641"/>
                  <a:pt x="906840" y="62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03FEEF-352B-9DF9-0483-36041021D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8837" y="3709104"/>
            <a:ext cx="2600601" cy="2590096"/>
          </a:xfrm>
          <a:custGeom>
            <a:avLst/>
            <a:gdLst>
              <a:gd name="connsiteX0" fmla="*/ 1250650 w 2600601"/>
              <a:gd name="connsiteY0" fmla="*/ 955 h 2590096"/>
              <a:gd name="connsiteX1" fmla="*/ 1985047 w 2600601"/>
              <a:gd name="connsiteY1" fmla="*/ 196584 h 2590096"/>
              <a:gd name="connsiteX2" fmla="*/ 2406294 w 2600601"/>
              <a:gd name="connsiteY2" fmla="*/ 1984938 h 2590096"/>
              <a:gd name="connsiteX3" fmla="*/ 1473791 w 2600601"/>
              <a:gd name="connsiteY3" fmla="*/ 2587878 h 2590096"/>
              <a:gd name="connsiteX4" fmla="*/ 1448183 w 2600601"/>
              <a:gd name="connsiteY4" fmla="*/ 2590096 h 2590096"/>
              <a:gd name="connsiteX5" fmla="*/ 1155767 w 2600601"/>
              <a:gd name="connsiteY5" fmla="*/ 2590096 h 2590096"/>
              <a:gd name="connsiteX6" fmla="*/ 1098382 w 2600601"/>
              <a:gd name="connsiteY6" fmla="*/ 2583922 h 2590096"/>
              <a:gd name="connsiteX7" fmla="*/ 614655 w 2600601"/>
              <a:gd name="connsiteY7" fmla="*/ 2403118 h 2590096"/>
              <a:gd name="connsiteX8" fmla="*/ 196584 w 2600601"/>
              <a:gd name="connsiteY8" fmla="*/ 614655 h 2590096"/>
              <a:gd name="connsiteX9" fmla="*/ 1250650 w 2600601"/>
              <a:gd name="connsiteY9" fmla="*/ 955 h 259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0601" h="2590096">
                <a:moveTo>
                  <a:pt x="1250650" y="955"/>
                </a:moveTo>
                <a:cubicBezTo>
                  <a:pt x="1500746" y="-8641"/>
                  <a:pt x="1756370" y="53974"/>
                  <a:pt x="1985047" y="196584"/>
                </a:cubicBezTo>
                <a:cubicBezTo>
                  <a:pt x="2594962" y="573812"/>
                  <a:pt x="2783411" y="1375242"/>
                  <a:pt x="2406294" y="1984938"/>
                </a:cubicBezTo>
                <a:cubicBezTo>
                  <a:pt x="2192379" y="2327954"/>
                  <a:pt x="1845179" y="2537684"/>
                  <a:pt x="1473791" y="2587878"/>
                </a:cubicBezTo>
                <a:lnTo>
                  <a:pt x="1448183" y="2590096"/>
                </a:lnTo>
                <a:lnTo>
                  <a:pt x="1155767" y="2590096"/>
                </a:lnTo>
                <a:lnTo>
                  <a:pt x="1098382" y="2583922"/>
                </a:lnTo>
                <a:cubicBezTo>
                  <a:pt x="931541" y="2557664"/>
                  <a:pt x="767107" y="2498164"/>
                  <a:pt x="614655" y="2403118"/>
                </a:cubicBezTo>
                <a:cubicBezTo>
                  <a:pt x="4850" y="2026000"/>
                  <a:pt x="-183709" y="1224460"/>
                  <a:pt x="196584" y="614655"/>
                </a:cubicBezTo>
                <a:cubicBezTo>
                  <a:pt x="432352" y="233527"/>
                  <a:pt x="833823" y="16948"/>
                  <a:pt x="1250650" y="95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993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24F7259-D8BF-8EC3-94D8-8421EED08E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447800" y="2409824"/>
            <a:ext cx="5181601" cy="5184776"/>
          </a:xfrm>
          <a:custGeom>
            <a:avLst/>
            <a:gdLst>
              <a:gd name="connsiteX0" fmla="*/ 2592388 w 5181601"/>
              <a:gd name="connsiteY0" fmla="*/ 0 h 5184776"/>
              <a:gd name="connsiteX1" fmla="*/ 5171392 w 5181601"/>
              <a:gd name="connsiteY1" fmla="*/ 2327332 h 5184776"/>
              <a:gd name="connsiteX2" fmla="*/ 5181601 w 5181601"/>
              <a:gd name="connsiteY2" fmla="*/ 2529513 h 5184776"/>
              <a:gd name="connsiteX3" fmla="*/ 5181601 w 5181601"/>
              <a:gd name="connsiteY3" fmla="*/ 2655264 h 5184776"/>
              <a:gd name="connsiteX4" fmla="*/ 5171392 w 5181601"/>
              <a:gd name="connsiteY4" fmla="*/ 2857445 h 5184776"/>
              <a:gd name="connsiteX5" fmla="*/ 2592388 w 5181601"/>
              <a:gd name="connsiteY5" fmla="*/ 5184776 h 5184776"/>
              <a:gd name="connsiteX6" fmla="*/ 0 w 5181601"/>
              <a:gd name="connsiteY6" fmla="*/ 2592388 h 5184776"/>
              <a:gd name="connsiteX7" fmla="*/ 2592388 w 5181601"/>
              <a:gd name="connsiteY7" fmla="*/ 0 h 51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1601" h="5184776">
                <a:moveTo>
                  <a:pt x="2592388" y="0"/>
                </a:moveTo>
                <a:cubicBezTo>
                  <a:pt x="3934641" y="0"/>
                  <a:pt x="5038636" y="1020104"/>
                  <a:pt x="5171392" y="2327332"/>
                </a:cubicBezTo>
                <a:lnTo>
                  <a:pt x="5181601" y="2529513"/>
                </a:lnTo>
                <a:lnTo>
                  <a:pt x="5181601" y="2655264"/>
                </a:lnTo>
                <a:lnTo>
                  <a:pt x="5171392" y="2857445"/>
                </a:lnTo>
                <a:cubicBezTo>
                  <a:pt x="5038636" y="4164672"/>
                  <a:pt x="3934641" y="5184776"/>
                  <a:pt x="2592388" y="5184776"/>
                </a:cubicBezTo>
                <a:cubicBezTo>
                  <a:pt x="1160652" y="5184776"/>
                  <a:pt x="0" y="4024124"/>
                  <a:pt x="0" y="2592388"/>
                </a:cubicBezTo>
                <a:cubicBezTo>
                  <a:pt x="0" y="1160652"/>
                  <a:pt x="1160652" y="0"/>
                  <a:pt x="25923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863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2216F0-7E0B-A07F-AAF1-8E6F115294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8900" y="1943100"/>
            <a:ext cx="6019800" cy="3556000"/>
          </a:xfrm>
          <a:custGeom>
            <a:avLst/>
            <a:gdLst>
              <a:gd name="connsiteX0" fmla="*/ 0 w 6019800"/>
              <a:gd name="connsiteY0" fmla="*/ 0 h 3556000"/>
              <a:gd name="connsiteX1" fmla="*/ 6019800 w 6019800"/>
              <a:gd name="connsiteY1" fmla="*/ 0 h 3556000"/>
              <a:gd name="connsiteX2" fmla="*/ 6019800 w 6019800"/>
              <a:gd name="connsiteY2" fmla="*/ 3556000 h 3556000"/>
              <a:gd name="connsiteX3" fmla="*/ 0 w 6019800"/>
              <a:gd name="connsiteY3" fmla="*/ 3556000 h 35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800" h="3556000">
                <a:moveTo>
                  <a:pt x="0" y="0"/>
                </a:moveTo>
                <a:lnTo>
                  <a:pt x="6019800" y="0"/>
                </a:lnTo>
                <a:lnTo>
                  <a:pt x="6019800" y="3556000"/>
                </a:lnTo>
                <a:lnTo>
                  <a:pt x="0" y="355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050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C8DAEA0-A047-3D88-89B0-A26A4AA08B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16838" y="2819400"/>
            <a:ext cx="5156200" cy="5156200"/>
          </a:xfrm>
          <a:custGeom>
            <a:avLst/>
            <a:gdLst>
              <a:gd name="connsiteX0" fmla="*/ 2578100 w 5156200"/>
              <a:gd name="connsiteY0" fmla="*/ 0 h 5156200"/>
              <a:gd name="connsiteX1" fmla="*/ 5156200 w 5156200"/>
              <a:gd name="connsiteY1" fmla="*/ 2578100 h 5156200"/>
              <a:gd name="connsiteX2" fmla="*/ 2578100 w 5156200"/>
              <a:gd name="connsiteY2" fmla="*/ 5156200 h 5156200"/>
              <a:gd name="connsiteX3" fmla="*/ 0 w 5156200"/>
              <a:gd name="connsiteY3" fmla="*/ 2578100 h 5156200"/>
              <a:gd name="connsiteX4" fmla="*/ 2578100 w 5156200"/>
              <a:gd name="connsiteY4" fmla="*/ 0 h 515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200" h="5156200">
                <a:moveTo>
                  <a:pt x="2578100" y="0"/>
                </a:moveTo>
                <a:cubicBezTo>
                  <a:pt x="4001945" y="0"/>
                  <a:pt x="5156200" y="1154255"/>
                  <a:pt x="5156200" y="2578100"/>
                </a:cubicBezTo>
                <a:cubicBezTo>
                  <a:pt x="5156200" y="4001945"/>
                  <a:pt x="4001945" y="5156200"/>
                  <a:pt x="2578100" y="5156200"/>
                </a:cubicBezTo>
                <a:cubicBezTo>
                  <a:pt x="1154255" y="5156200"/>
                  <a:pt x="0" y="4001945"/>
                  <a:pt x="0" y="2578100"/>
                </a:cubicBezTo>
                <a:cubicBezTo>
                  <a:pt x="0" y="1154255"/>
                  <a:pt x="1154255" y="0"/>
                  <a:pt x="2578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F938B0-2979-3325-B929-DF9947F66A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86925" y="2257425"/>
            <a:ext cx="3292476" cy="3292476"/>
          </a:xfrm>
          <a:custGeom>
            <a:avLst/>
            <a:gdLst>
              <a:gd name="connsiteX0" fmla="*/ 1646238 w 3292476"/>
              <a:gd name="connsiteY0" fmla="*/ 0 h 3292476"/>
              <a:gd name="connsiteX1" fmla="*/ 3292476 w 3292476"/>
              <a:gd name="connsiteY1" fmla="*/ 1646238 h 3292476"/>
              <a:gd name="connsiteX2" fmla="*/ 1646238 w 3292476"/>
              <a:gd name="connsiteY2" fmla="*/ 3292476 h 3292476"/>
              <a:gd name="connsiteX3" fmla="*/ 0 w 3292476"/>
              <a:gd name="connsiteY3" fmla="*/ 1646238 h 3292476"/>
              <a:gd name="connsiteX4" fmla="*/ 1646238 w 3292476"/>
              <a:gd name="connsiteY4" fmla="*/ 0 h 329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2476" h="3292476">
                <a:moveTo>
                  <a:pt x="1646238" y="0"/>
                </a:moveTo>
                <a:cubicBezTo>
                  <a:pt x="2555430" y="0"/>
                  <a:pt x="3292476" y="737046"/>
                  <a:pt x="3292476" y="1646238"/>
                </a:cubicBezTo>
                <a:cubicBezTo>
                  <a:pt x="3292476" y="2555430"/>
                  <a:pt x="2555430" y="3292476"/>
                  <a:pt x="1646238" y="3292476"/>
                </a:cubicBezTo>
                <a:cubicBezTo>
                  <a:pt x="737046" y="3292476"/>
                  <a:pt x="0" y="2555430"/>
                  <a:pt x="0" y="1646238"/>
                </a:cubicBezTo>
                <a:cubicBezTo>
                  <a:pt x="0" y="737046"/>
                  <a:pt x="737046" y="0"/>
                  <a:pt x="16462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037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135C13-A2B0-62F6-D056-2F26B2311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5B455-6FE8-4EDF-C054-BED344E9C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8DCA9-E1F4-58BC-75C2-31846E5F8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24309-5D07-4EA1-9B37-99B21DF7AE81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09-02-2025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D07B-9999-C796-D78C-376595EBF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B7BA0-8DA6-D7D5-5DBE-67D9354DB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54FAF-881F-4A92-B6A2-324F63B00D7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flag with a logo&#10;&#10;Description automatically generated">
            <a:extLst>
              <a:ext uri="{FF2B5EF4-FFF2-40B4-BE49-F238E27FC236}">
                <a16:creationId xmlns:a16="http://schemas.microsoft.com/office/drawing/2014/main" id="{F7B1FEA6-2D1F-FE39-E3F9-371B8ECC5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t="27432" r="19890" b="221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1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microsoft.com/en-us/power-bi/transform-model/desktop-composite-models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0ECC2-030D-1237-FE72-EC161CCB6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4330"/>
            <a:ext cx="12192000" cy="5848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B17278-DCA1-1833-FD3A-F91C130AF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0850" y="1909762"/>
            <a:ext cx="8691034" cy="1392237"/>
          </a:xfrm>
        </p:spPr>
        <p:txBody>
          <a:bodyPr>
            <a:normAutofit/>
          </a:bodyPr>
          <a:lstStyle/>
          <a:p>
            <a:r>
              <a:rPr lang="en-NZ" sz="4400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Power BI Storage Modes</a:t>
            </a:r>
            <a:br>
              <a:rPr lang="en-NZ" sz="4400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</a:br>
            <a:r>
              <a:rPr lang="en-NZ" sz="4400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The Ultimate Showdown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DF03E-217F-C4D2-0E5D-BD26C89D6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4883" y="3352271"/>
            <a:ext cx="5101167" cy="1871399"/>
          </a:xfrm>
        </p:spPr>
        <p:txBody>
          <a:bodyPr>
            <a:normAutofit/>
          </a:bodyPr>
          <a:lstStyle/>
          <a:p>
            <a:r>
              <a:rPr lang="en-NZ" sz="3600" dirty="0"/>
              <a:t>Patrick and Phil</a:t>
            </a:r>
            <a:br>
              <a:rPr lang="en-NZ" sz="3600" dirty="0"/>
            </a:br>
            <a:br>
              <a:rPr lang="en-NZ" sz="3600" dirty="0"/>
            </a:br>
            <a:r>
              <a:rPr lang="en-NZ" sz="3600" dirty="0"/>
              <a:t>Microsoft</a:t>
            </a:r>
          </a:p>
        </p:txBody>
      </p:sp>
    </p:spTree>
    <p:extLst>
      <p:ext uri="{BB962C8B-B14F-4D97-AF65-F5344CB8AC3E}">
        <p14:creationId xmlns:p14="http://schemas.microsoft.com/office/powerpoint/2010/main" val="158136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21F29-78BB-88FA-AA1B-CB4E62E2F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0ADF-94DD-8D63-C41B-9F019059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Competitor 4 (NZ) : </a:t>
            </a:r>
            <a:r>
              <a:rPr lang="en-NZ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logica" pitchFamily="2" charset="0"/>
                <a:ea typeface="+mn-ea"/>
                <a:cs typeface="+mn-cs"/>
              </a:rPr>
              <a:t>Composite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4E14D-E6FF-60AF-9FD0-19E310CAA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/>
              <a:t>Takes the best of Import and Direct Query</a:t>
            </a:r>
          </a:p>
          <a:p>
            <a:endParaRPr lang="en-NZ" dirty="0"/>
          </a:p>
          <a:p>
            <a:r>
              <a:rPr lang="en-NZ" dirty="0"/>
              <a:t>Super fast at </a:t>
            </a:r>
            <a:r>
              <a:rPr lang="en-NZ" i="1" dirty="0"/>
              <a:t>most</a:t>
            </a:r>
            <a:r>
              <a:rPr lang="en-NZ" dirty="0"/>
              <a:t> DAX queries</a:t>
            </a:r>
          </a:p>
          <a:p>
            <a:endParaRPr lang="en-NZ" dirty="0"/>
          </a:p>
          <a:p>
            <a:r>
              <a:rPr lang="en-NZ" dirty="0"/>
              <a:t>Agg-awareness (steroids!)</a:t>
            </a:r>
          </a:p>
          <a:p>
            <a:endParaRPr lang="en-NZ" dirty="0"/>
          </a:p>
          <a:p>
            <a:r>
              <a:rPr lang="en-NZ" dirty="0"/>
              <a:t>Less to import</a:t>
            </a:r>
          </a:p>
          <a:p>
            <a:endParaRPr lang="en-NZ" dirty="0"/>
          </a:p>
          <a:p>
            <a:r>
              <a:rPr lang="en-NZ" dirty="0"/>
              <a:t>Great value!</a:t>
            </a:r>
          </a:p>
          <a:p>
            <a:endParaRPr lang="en-NZ" dirty="0"/>
          </a:p>
          <a:p>
            <a:r>
              <a:rPr lang="en-NZ" dirty="0"/>
              <a:t>More involved to setup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2DACC4-FB64-CCF5-A8FA-001E62710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089" y="1426010"/>
            <a:ext cx="3254022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7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36A8-2184-A09F-7A3B-CC3074E1C88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1 : Authoring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4C18-DB28-8FBD-403B-4DB1FE22A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To build a simple model using a Fabric Lakehouse table</a:t>
            </a:r>
          </a:p>
          <a:p>
            <a:endParaRPr lang="en-NZ" dirty="0"/>
          </a:p>
          <a:p>
            <a:r>
              <a:rPr lang="en-NZ" dirty="0"/>
              <a:t>Add five measures</a:t>
            </a:r>
          </a:p>
          <a:p>
            <a:endParaRPr lang="en-NZ" dirty="0"/>
          </a:p>
          <a:p>
            <a:r>
              <a:rPr lang="en-NZ" dirty="0"/>
              <a:t>Publish to workspace</a:t>
            </a:r>
          </a:p>
          <a:p>
            <a:endParaRPr lang="en-NZ" dirty="0"/>
          </a:p>
          <a:p>
            <a:r>
              <a:rPr lang="en-NZ" dirty="0"/>
              <a:t>Add a new column to a source table and update model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5245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1B2DF-6C72-C754-6637-7ED91A8AD8D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1 : Authoring : The result!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F23FEB-E9CE-E8D9-0684-2D4BC570D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1330" y="2991831"/>
            <a:ext cx="1467042" cy="242645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6B5228-E3E6-5C13-6150-0028FA050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782" y="2991831"/>
            <a:ext cx="1306168" cy="22531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601DB1-7F78-BC8D-82E0-DF9072B74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659" y="2818513"/>
            <a:ext cx="1689762" cy="2426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579160-7EB3-A515-97B3-A83F9E8B1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415" y="3574980"/>
            <a:ext cx="4267570" cy="16003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1E646C-D198-5176-7FBF-37D8722F67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226" y="2669303"/>
            <a:ext cx="1472395" cy="24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0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3F3B-2A13-94A5-C7B0-B65ABE8F799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1 : Authoring : Judges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4ADE6-C4E1-3AA1-A4B1-CD90265D0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Direct Lake</a:t>
            </a:r>
          </a:p>
          <a:p>
            <a:pPr lvl="1"/>
            <a:r>
              <a:rPr lang="en-NZ" dirty="0"/>
              <a:t>Created in Web, published immediately and can easily be updated</a:t>
            </a:r>
          </a:p>
          <a:p>
            <a:r>
              <a:rPr lang="en-NZ" dirty="0"/>
              <a:t>Direct Query</a:t>
            </a:r>
          </a:p>
          <a:p>
            <a:pPr lvl="1"/>
            <a:r>
              <a:rPr lang="en-NZ" dirty="0"/>
              <a:t>Create using Power BI Desktop (Windows only)</a:t>
            </a:r>
          </a:p>
          <a:p>
            <a:pPr lvl="1"/>
            <a:r>
              <a:rPr lang="en-NZ" dirty="0"/>
              <a:t>Connects to SQL Endpoint, quick to create and publish</a:t>
            </a:r>
          </a:p>
          <a:p>
            <a:pPr lvl="1"/>
            <a:r>
              <a:rPr lang="en-NZ" dirty="0"/>
              <a:t>Easy to add new table columns</a:t>
            </a:r>
          </a:p>
          <a:p>
            <a:r>
              <a:rPr lang="en-NZ" dirty="0"/>
              <a:t>Import</a:t>
            </a:r>
          </a:p>
          <a:p>
            <a:pPr lvl="1"/>
            <a:r>
              <a:rPr lang="en-NZ" dirty="0"/>
              <a:t>Power BI Desktop with 1Bln rows</a:t>
            </a:r>
          </a:p>
          <a:p>
            <a:pPr lvl="1"/>
            <a:r>
              <a:rPr lang="en-NZ" dirty="0"/>
              <a:t>Partition management and work required when adding Fact table columns</a:t>
            </a:r>
          </a:p>
          <a:p>
            <a:r>
              <a:rPr lang="en-NZ" dirty="0"/>
              <a:t>Composite</a:t>
            </a:r>
          </a:p>
          <a:p>
            <a:pPr lvl="1"/>
            <a:r>
              <a:rPr lang="en-NZ" dirty="0"/>
              <a:t>Create using Power BI Desktop (Windows only)</a:t>
            </a:r>
          </a:p>
          <a:p>
            <a:pPr lvl="1"/>
            <a:r>
              <a:rPr lang="en-NZ" dirty="0"/>
              <a:t>Need to configure Agg awareness 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marL="457200" lvl="1" indent="0">
              <a:buNone/>
            </a:pPr>
            <a:endParaRPr lang="en-NZ" dirty="0"/>
          </a:p>
          <a:p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B4A396-DD79-7858-95FC-8D4CD3371F04}"/>
              </a:ext>
            </a:extLst>
          </p:cNvPr>
          <p:cNvGrpSpPr/>
          <p:nvPr/>
        </p:nvGrpSpPr>
        <p:grpSpPr>
          <a:xfrm>
            <a:off x="600078" y="1805192"/>
            <a:ext cx="564635" cy="360000"/>
            <a:chOff x="8531616" y="463270"/>
            <a:chExt cx="564635" cy="360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D7DDDC1-A901-262A-80A4-40749260FEC0}"/>
                </a:ext>
              </a:extLst>
            </p:cNvPr>
            <p:cNvSpPr/>
            <p:nvPr/>
          </p:nvSpPr>
          <p:spPr>
            <a:xfrm>
              <a:off x="8633934" y="463270"/>
              <a:ext cx="360000" cy="360000"/>
            </a:xfrm>
            <a:prstGeom prst="ellipse">
              <a:avLst/>
            </a:prstGeom>
            <a:solidFill>
              <a:srgbClr val="FCC8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628FA0-0CE3-11A3-479A-F5B2948B61B3}"/>
                </a:ext>
              </a:extLst>
            </p:cNvPr>
            <p:cNvSpPr txBox="1"/>
            <p:nvPr/>
          </p:nvSpPr>
          <p:spPr>
            <a:xfrm>
              <a:off x="8531616" y="489381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1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st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6E75DE-5A78-D36F-572A-177B6364EB4F}"/>
              </a:ext>
            </a:extLst>
          </p:cNvPr>
          <p:cNvGrpSpPr/>
          <p:nvPr/>
        </p:nvGrpSpPr>
        <p:grpSpPr>
          <a:xfrm>
            <a:off x="600077" y="2538474"/>
            <a:ext cx="564635" cy="360000"/>
            <a:chOff x="10073907" y="643269"/>
            <a:chExt cx="564635" cy="360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47150A-BF4B-E54E-4B8C-C8B5EB7D5E22}"/>
                </a:ext>
              </a:extLst>
            </p:cNvPr>
            <p:cNvSpPr/>
            <p:nvPr/>
          </p:nvSpPr>
          <p:spPr>
            <a:xfrm>
              <a:off x="10176225" y="643269"/>
              <a:ext cx="360000" cy="36000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294465-91D1-6944-F742-16DC4E313D73}"/>
                </a:ext>
              </a:extLst>
            </p:cNvPr>
            <p:cNvSpPr txBox="1"/>
            <p:nvPr/>
          </p:nvSpPr>
          <p:spPr>
            <a:xfrm>
              <a:off x="10073907" y="669380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2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nd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D3C573-112C-A1BA-B676-75833228C4D2}"/>
              </a:ext>
            </a:extLst>
          </p:cNvPr>
          <p:cNvGrpSpPr/>
          <p:nvPr/>
        </p:nvGrpSpPr>
        <p:grpSpPr>
          <a:xfrm>
            <a:off x="600076" y="3798021"/>
            <a:ext cx="564635" cy="360000"/>
            <a:chOff x="10536225" y="1059522"/>
            <a:chExt cx="564635" cy="36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C6D9DE-E0EE-F567-F6C5-197EFD682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38543" y="1059522"/>
              <a:ext cx="360000" cy="360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23C58A-B631-B8B0-D92A-C27356A74F71}"/>
                </a:ext>
              </a:extLst>
            </p:cNvPr>
            <p:cNvSpPr txBox="1"/>
            <p:nvPr/>
          </p:nvSpPr>
          <p:spPr>
            <a:xfrm>
              <a:off x="10536225" y="1089139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3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rd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04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CEE71-9CD7-A038-0BF2-A8852A6A4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1BDEF-5990-B44D-20AD-F9975587A61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2 :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F99AD-60AA-7F52-A46F-90E0C0F99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NZ" dirty="0"/>
              <a:t>To create two roles</a:t>
            </a:r>
          </a:p>
          <a:p>
            <a:pPr lvl="1"/>
            <a:r>
              <a:rPr lang="en-NZ" dirty="0"/>
              <a:t>Phil can see NZ data</a:t>
            </a:r>
          </a:p>
          <a:p>
            <a:pPr lvl="1"/>
            <a:r>
              <a:rPr lang="en-NZ" dirty="0"/>
              <a:t>Darren can see Australia data</a:t>
            </a:r>
            <a:br>
              <a:rPr lang="en-NZ" dirty="0"/>
            </a:br>
            <a:endParaRPr lang="en-NZ" dirty="0"/>
          </a:p>
          <a:p>
            <a:r>
              <a:rPr lang="en-NZ" dirty="0"/>
              <a:t>Ideally, is defined in the source system</a:t>
            </a:r>
            <a:br>
              <a:rPr lang="en-NZ" dirty="0"/>
            </a:br>
            <a:endParaRPr lang="en-NZ" dirty="0"/>
          </a:p>
          <a:p>
            <a:r>
              <a:rPr lang="en-NZ" dirty="0"/>
              <a:t>Needs to be dynamic</a:t>
            </a:r>
          </a:p>
          <a:p>
            <a:pPr lvl="1"/>
            <a:r>
              <a:rPr lang="en-NZ" dirty="0"/>
              <a:t>Use a control table of Users x Geographies</a:t>
            </a:r>
          </a:p>
          <a:p>
            <a:pPr lvl="1"/>
            <a:r>
              <a:rPr lang="en-NZ" dirty="0"/>
              <a:t>Adding/Removing user in RLS table is all that is needed</a:t>
            </a:r>
            <a:br>
              <a:rPr lang="en-NZ" dirty="0"/>
            </a:br>
            <a:endParaRPr lang="en-NZ" dirty="0"/>
          </a:p>
          <a:p>
            <a:r>
              <a:rPr lang="en-NZ" dirty="0"/>
              <a:t>No data-source circumvention</a:t>
            </a:r>
          </a:p>
        </p:txBody>
      </p:sp>
    </p:spTree>
    <p:extLst>
      <p:ext uri="{BB962C8B-B14F-4D97-AF65-F5344CB8AC3E}">
        <p14:creationId xmlns:p14="http://schemas.microsoft.com/office/powerpoint/2010/main" val="390492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CE7DB-8D76-8A53-B4A2-AE85C6D23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0B2A-FE3E-788D-B608-F2AD1EC5CC2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2 : Security : The result!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621470-2E23-5334-F36A-5B5072AAA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6234" y="2334508"/>
            <a:ext cx="1499985" cy="2480944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12CE83-68F5-CB16-46AA-B0EF90C34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723" y="3005456"/>
            <a:ext cx="1306168" cy="22531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2CFE3A-E11F-40DC-29F8-C0211D39B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534" y="2846744"/>
            <a:ext cx="1689762" cy="24264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E558D5-76EB-3205-AAD1-CF7E780FA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8714" y="3005456"/>
            <a:ext cx="1472395" cy="2480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A4B5AD-0549-6CF0-5A70-FFA841E845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415" y="3574980"/>
            <a:ext cx="4267570" cy="16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6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04C0E-A37A-865A-BDE1-97C926879E2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2 : Security : Judges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6B1B-1170-A71E-86D4-0981727DC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Direct Query</a:t>
            </a:r>
          </a:p>
          <a:p>
            <a:pPr lvl="1"/>
            <a:r>
              <a:rPr lang="en-NZ" dirty="0"/>
              <a:t>Can be done in Model, or in source (connector needs SSO support)</a:t>
            </a:r>
          </a:p>
          <a:p>
            <a:pPr lvl="1"/>
            <a:r>
              <a:rPr lang="en-NZ" dirty="0"/>
              <a:t>RLS Rules in SQL Endpoint can be inefficient</a:t>
            </a:r>
          </a:p>
          <a:p>
            <a:r>
              <a:rPr lang="en-NZ" dirty="0"/>
              <a:t>Direct Lake</a:t>
            </a:r>
          </a:p>
          <a:p>
            <a:pPr lvl="1"/>
            <a:r>
              <a:rPr lang="en-NZ" dirty="0"/>
              <a:t>Can be done in per model or in SQL Endpoint (causes DQ fallback)</a:t>
            </a:r>
          </a:p>
          <a:p>
            <a:r>
              <a:rPr lang="en-NZ" dirty="0"/>
              <a:t>Import</a:t>
            </a:r>
          </a:p>
          <a:p>
            <a:pPr lvl="1"/>
            <a:r>
              <a:rPr lang="en-NZ" dirty="0"/>
              <a:t>Only done in the model, RLS rules current per last refresh</a:t>
            </a:r>
          </a:p>
          <a:p>
            <a:r>
              <a:rPr lang="en-NZ" dirty="0"/>
              <a:t>Composite</a:t>
            </a:r>
          </a:p>
          <a:p>
            <a:pPr lvl="1"/>
            <a:r>
              <a:rPr lang="en-NZ" dirty="0"/>
              <a:t>Can be done in model, and/or in DQ source – but need to keep in sync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82BACC-4EFA-F9D3-A542-58365062943B}"/>
              </a:ext>
            </a:extLst>
          </p:cNvPr>
          <p:cNvGrpSpPr/>
          <p:nvPr/>
        </p:nvGrpSpPr>
        <p:grpSpPr>
          <a:xfrm>
            <a:off x="629577" y="1867173"/>
            <a:ext cx="564635" cy="360000"/>
            <a:chOff x="8531616" y="463270"/>
            <a:chExt cx="564635" cy="36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EC81DA-3EB5-38FF-D1CF-EE89EB55E1C8}"/>
                </a:ext>
              </a:extLst>
            </p:cNvPr>
            <p:cNvSpPr/>
            <p:nvPr/>
          </p:nvSpPr>
          <p:spPr>
            <a:xfrm>
              <a:off x="8633934" y="463270"/>
              <a:ext cx="360000" cy="360000"/>
            </a:xfrm>
            <a:prstGeom prst="ellipse">
              <a:avLst/>
            </a:prstGeom>
            <a:solidFill>
              <a:srgbClr val="FCC8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73D6F3-A391-3349-A194-9A6FE7C99823}"/>
                </a:ext>
              </a:extLst>
            </p:cNvPr>
            <p:cNvSpPr txBox="1"/>
            <p:nvPr/>
          </p:nvSpPr>
          <p:spPr>
            <a:xfrm>
              <a:off x="8531616" y="489381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1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st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B8FA82E-EAD8-C07C-F2F7-8C510187D33F}"/>
              </a:ext>
            </a:extLst>
          </p:cNvPr>
          <p:cNvGrpSpPr/>
          <p:nvPr/>
        </p:nvGrpSpPr>
        <p:grpSpPr>
          <a:xfrm>
            <a:off x="629577" y="3159413"/>
            <a:ext cx="564635" cy="360000"/>
            <a:chOff x="10073907" y="643269"/>
            <a:chExt cx="564635" cy="360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99CD18-A915-73F0-178A-7B820B2A42EC}"/>
                </a:ext>
              </a:extLst>
            </p:cNvPr>
            <p:cNvSpPr/>
            <p:nvPr/>
          </p:nvSpPr>
          <p:spPr>
            <a:xfrm>
              <a:off x="10176225" y="643269"/>
              <a:ext cx="360000" cy="36000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791173-537B-1A60-178B-9295EB5C2418}"/>
                </a:ext>
              </a:extLst>
            </p:cNvPr>
            <p:cNvSpPr txBox="1"/>
            <p:nvPr/>
          </p:nvSpPr>
          <p:spPr>
            <a:xfrm>
              <a:off x="10073907" y="669380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2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nd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65CC72-0BA8-622C-E57C-30064C68F6C3}"/>
              </a:ext>
            </a:extLst>
          </p:cNvPr>
          <p:cNvGrpSpPr/>
          <p:nvPr/>
        </p:nvGrpSpPr>
        <p:grpSpPr>
          <a:xfrm>
            <a:off x="629578" y="4072710"/>
            <a:ext cx="564635" cy="360000"/>
            <a:chOff x="10536225" y="1059522"/>
            <a:chExt cx="564635" cy="360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BD96E2-9D8D-9903-FF95-081E3F2B7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8543" y="1059522"/>
              <a:ext cx="360000" cy="36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8BEEB3-E3DC-D9BB-8228-D98BCA369EE3}"/>
                </a:ext>
              </a:extLst>
            </p:cNvPr>
            <p:cNvSpPr txBox="1"/>
            <p:nvPr/>
          </p:nvSpPr>
          <p:spPr>
            <a:xfrm>
              <a:off x="10536225" y="1089139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3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rd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55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26025-5A3C-09E1-A1B1-C14829803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584A-8F12-FEEF-A66A-7A742038686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3: Data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E135-1565-0B79-7551-FE24BACF7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Test of speed of access to data</a:t>
            </a:r>
          </a:p>
          <a:p>
            <a:endParaRPr lang="en-NZ" dirty="0"/>
          </a:p>
          <a:p>
            <a:r>
              <a:rPr lang="en-NZ" dirty="0"/>
              <a:t>Two parts</a:t>
            </a:r>
          </a:p>
          <a:p>
            <a:pPr lvl="1"/>
            <a:r>
              <a:rPr lang="en-NZ" dirty="0"/>
              <a:t>Time to bootstrap/load data initially</a:t>
            </a:r>
            <a:br>
              <a:rPr lang="en-NZ" dirty="0"/>
            </a:br>
            <a:endParaRPr lang="en-NZ" dirty="0"/>
          </a:p>
          <a:p>
            <a:pPr lvl="1"/>
            <a:r>
              <a:rPr lang="en-NZ" dirty="0"/>
              <a:t>How long before one row added to Fact table shows up?</a:t>
            </a:r>
          </a:p>
          <a:p>
            <a:endParaRPr lang="en-NZ" dirty="0"/>
          </a:p>
          <a:p>
            <a:r>
              <a:rPr lang="en-NZ" dirty="0"/>
              <a:t>All about when will reports show the data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77955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23B51-08B0-7714-B8B9-F4E2F8274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73590-4C4E-B359-5A37-02E100A0AC3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3 : Data Latency : The result!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40A7E6-64F5-04A0-E213-A26C2F1A0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3900" y="2658509"/>
            <a:ext cx="1499985" cy="2480944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32D841-80EE-FC9F-9BD1-1FF26E9EA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723" y="3005456"/>
            <a:ext cx="1306168" cy="22531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8EDF05-4807-6129-D4E5-A2ED9D689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534" y="2846744"/>
            <a:ext cx="1689762" cy="24264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E39370-553C-8CE9-9CCF-9292A46E2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5802" y="2658509"/>
            <a:ext cx="1472395" cy="2480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2464D9-8CB2-0BE8-E6F2-E9D076D23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415" y="3574980"/>
            <a:ext cx="4267570" cy="16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6742F-4AAC-579F-D2CA-92B468DD7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8F659-BD3C-97A7-3AA2-C621C92F33A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3: Data latency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6B17480-7225-C42A-68E9-3589BA1A5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176122"/>
              </p:ext>
            </p:extLst>
          </p:nvPr>
        </p:nvGraphicFramePr>
        <p:xfrm>
          <a:off x="838200" y="2131060"/>
          <a:ext cx="9918701" cy="351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1">
                  <a:extLst>
                    <a:ext uri="{9D8B030D-6E8A-4147-A177-3AD203B41FA5}">
                      <a16:colId xmlns:a16="http://schemas.microsoft.com/office/drawing/2014/main" val="25992455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24344714"/>
                    </a:ext>
                  </a:extLst>
                </a:gridCol>
                <a:gridCol w="1680633">
                  <a:extLst>
                    <a:ext uri="{9D8B030D-6E8A-4147-A177-3AD203B41FA5}">
                      <a16:colId xmlns:a16="http://schemas.microsoft.com/office/drawing/2014/main" val="3276992427"/>
                    </a:ext>
                  </a:extLst>
                </a:gridCol>
                <a:gridCol w="1794934">
                  <a:extLst>
                    <a:ext uri="{9D8B030D-6E8A-4147-A177-3AD203B41FA5}">
                      <a16:colId xmlns:a16="http://schemas.microsoft.com/office/drawing/2014/main" val="769278742"/>
                    </a:ext>
                  </a:extLst>
                </a:gridCol>
                <a:gridCol w="1667933">
                  <a:extLst>
                    <a:ext uri="{9D8B030D-6E8A-4147-A177-3AD203B41FA5}">
                      <a16:colId xmlns:a16="http://schemas.microsoft.com/office/drawing/2014/main" val="693544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1800" b="1" kern="1200" dirty="0">
                          <a:solidFill>
                            <a:srgbClr val="007D36"/>
                          </a:solidFill>
                          <a:latin typeface="Geologica" pitchFamily="2" charset="0"/>
                          <a:ea typeface="+mn-ea"/>
                          <a:cs typeface="+mn-cs"/>
                        </a:rPr>
                        <a:t>Direct Lake (Warm)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NZ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F1014"/>
                          </a:solidFill>
                          <a:uLnTx/>
                          <a:uFillTx/>
                          <a:latin typeface="Geologica" pitchFamily="2" charset="0"/>
                          <a:ea typeface="Roboto" panose="02000000000000000000" pitchFamily="2" charset="0"/>
                          <a:cs typeface="+mn-cs"/>
                        </a:rPr>
                        <a:t>Direct Query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1800" b="1" i="0" kern="1200" dirty="0">
                          <a:solidFill>
                            <a:srgbClr val="13A6E6"/>
                          </a:solidFill>
                          <a:effectLst/>
                          <a:latin typeface="Geologica" pitchFamily="2" charset="0"/>
                          <a:ea typeface="+mn-ea"/>
                          <a:cs typeface="+mn-cs"/>
                        </a:rPr>
                        <a:t>Import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eologica" pitchFamily="2" charset="0"/>
                          <a:ea typeface="+mn-ea"/>
                          <a:cs typeface="+mn-cs"/>
                        </a:rPr>
                        <a:t>Composite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1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97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Geologica"/>
                        </a:rPr>
                        <a:t>Bootstrapping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latin typeface="Geologica"/>
                        </a:rPr>
                        <a:t>Near instant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latin typeface="Geologica"/>
                        </a:rPr>
                        <a:t>instant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latin typeface="Geologica"/>
                        </a:rPr>
                        <a:t>90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latin typeface="Geologica"/>
                        </a:rPr>
                        <a:t>Near instant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95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b="1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98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Geologica"/>
                        </a:rPr>
                        <a:t>Access updated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1800" kern="1200" dirty="0">
                          <a:solidFill>
                            <a:schemeClr val="tx1"/>
                          </a:solidFill>
                          <a:latin typeface="Geologica"/>
                          <a:ea typeface="+mn-ea"/>
                          <a:cs typeface="+mn-cs"/>
                        </a:rPr>
                        <a:t>Near instant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latin typeface="Geologica"/>
                        </a:rPr>
                        <a:t>Instant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latin typeface="Geologica"/>
                        </a:rPr>
                        <a:t>Depends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latin typeface="Geologica"/>
                        </a:rPr>
                        <a:t>Need to manage </a:t>
                      </a:r>
                      <a:r>
                        <a:rPr lang="en-NZ" dirty="0" err="1">
                          <a:latin typeface="Geologica"/>
                        </a:rPr>
                        <a:t>agg</a:t>
                      </a:r>
                      <a:r>
                        <a:rPr lang="en-NZ" dirty="0">
                          <a:latin typeface="Geologica"/>
                        </a:rPr>
                        <a:t> 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40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7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315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947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79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FE8BE6C-DBB2-7320-5E89-74AF9AAD8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682" y="-149157"/>
            <a:ext cx="3959050" cy="9242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AEB658-CE37-B7B9-BDAD-6725E0EC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A5817-8646-CA3C-EA5F-29C75412B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The Arena</a:t>
            </a:r>
          </a:p>
          <a:p>
            <a:endParaRPr lang="en-NZ" dirty="0"/>
          </a:p>
          <a:p>
            <a:r>
              <a:rPr lang="en-NZ" dirty="0"/>
              <a:t>Five Events – The data modelling Pentathlon</a:t>
            </a:r>
          </a:p>
          <a:p>
            <a:endParaRPr lang="en-NZ" dirty="0"/>
          </a:p>
          <a:p>
            <a:r>
              <a:rPr lang="en-NZ" dirty="0"/>
              <a:t>Meet the four competitors</a:t>
            </a:r>
          </a:p>
          <a:p>
            <a:endParaRPr lang="en-NZ" dirty="0"/>
          </a:p>
          <a:p>
            <a:r>
              <a:rPr lang="en-NZ" dirty="0"/>
              <a:t>Medal ceremony</a:t>
            </a:r>
          </a:p>
          <a:p>
            <a:endParaRPr lang="en-NZ" dirty="0"/>
          </a:p>
          <a:p>
            <a:r>
              <a:rPr lang="en-NZ" dirty="0"/>
              <a:t>Summary and Questions</a:t>
            </a:r>
          </a:p>
          <a:p>
            <a:endParaRPr lang="en-NZ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4BBD85E-6FD8-9205-A759-9052643BF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665" y="932471"/>
            <a:ext cx="3212870" cy="4993057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5917577-A0CE-06FD-5504-0A1CDC847061}"/>
              </a:ext>
            </a:extLst>
          </p:cNvPr>
          <p:cNvSpPr/>
          <p:nvPr/>
        </p:nvSpPr>
        <p:spPr>
          <a:xfrm>
            <a:off x="-7981148" y="5981424"/>
            <a:ext cx="11097531" cy="2542741"/>
          </a:xfrm>
          <a:custGeom>
            <a:avLst/>
            <a:gdLst>
              <a:gd name="connsiteX0" fmla="*/ 41848 w 11097531"/>
              <a:gd name="connsiteY0" fmla="*/ 1347536 h 2542741"/>
              <a:gd name="connsiteX1" fmla="*/ 2427303 w 11097531"/>
              <a:gd name="connsiteY1" fmla="*/ 2040339 h 2542741"/>
              <a:gd name="connsiteX2" fmla="*/ 4769874 w 11097531"/>
              <a:gd name="connsiteY2" fmla="*/ 2256880 h 2542741"/>
              <a:gd name="connsiteX3" fmla="*/ 6555050 w 11097531"/>
              <a:gd name="connsiteY3" fmla="*/ 1779533 h 2542741"/>
              <a:gd name="connsiteX4" fmla="*/ 7948154 w 11097531"/>
              <a:gd name="connsiteY4" fmla="*/ 974550 h 2542741"/>
              <a:gd name="connsiteX5" fmla="*/ 9929501 w 11097531"/>
              <a:gd name="connsiteY5" fmla="*/ 116622 h 2542741"/>
              <a:gd name="connsiteX6" fmla="*/ 10582183 w 11097531"/>
              <a:gd name="connsiteY6" fmla="*/ 1247662 h 2542741"/>
              <a:gd name="connsiteX7" fmla="*/ 11026855 w 11097531"/>
              <a:gd name="connsiteY7" fmla="*/ 2426246 h 2542741"/>
              <a:gd name="connsiteX8" fmla="*/ 11097532 w 11097531"/>
              <a:gd name="connsiteY8" fmla="*/ 2542741 h 2542741"/>
              <a:gd name="connsiteX9" fmla="*/ 11097161 w 11097531"/>
              <a:gd name="connsiteY9" fmla="*/ 2542002 h 2542741"/>
              <a:gd name="connsiteX10" fmla="*/ 11032182 w 11097531"/>
              <a:gd name="connsiteY10" fmla="*/ 2463138 h 2542741"/>
              <a:gd name="connsiteX11" fmla="*/ 10600382 w 11097531"/>
              <a:gd name="connsiteY11" fmla="*/ 1222582 h 2542741"/>
              <a:gd name="connsiteX12" fmla="*/ 9925679 w 11097531"/>
              <a:gd name="connsiteY12" fmla="*/ 106783 h 2542741"/>
              <a:gd name="connsiteX13" fmla="*/ 7915873 w 11097531"/>
              <a:gd name="connsiteY13" fmla="*/ 918917 h 2542741"/>
              <a:gd name="connsiteX14" fmla="*/ 6505508 w 11097531"/>
              <a:gd name="connsiteY14" fmla="*/ 1645209 h 2542741"/>
              <a:gd name="connsiteX15" fmla="*/ 4688470 w 11097531"/>
              <a:gd name="connsiteY15" fmla="*/ 2006333 h 2542741"/>
              <a:gd name="connsiteX16" fmla="*/ 2345628 w 11097531"/>
              <a:gd name="connsiteY16" fmla="*/ 1649598 h 2542741"/>
              <a:gd name="connsiteX17" fmla="*/ 0 w 11097531"/>
              <a:gd name="connsiteY17" fmla="*/ 846958 h 2542741"/>
              <a:gd name="connsiteX18" fmla="*/ 41848 w 11097531"/>
              <a:gd name="connsiteY18" fmla="*/ 1347536 h 254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97531" h="2542741">
                <a:moveTo>
                  <a:pt x="41848" y="1347536"/>
                </a:moveTo>
                <a:cubicBezTo>
                  <a:pt x="944954" y="1658081"/>
                  <a:pt x="1733858" y="1887668"/>
                  <a:pt x="2427303" y="2040339"/>
                </a:cubicBezTo>
                <a:cubicBezTo>
                  <a:pt x="3349496" y="2244673"/>
                  <a:pt x="4120053" y="2315818"/>
                  <a:pt x="4769874" y="2256880"/>
                </a:cubicBezTo>
                <a:cubicBezTo>
                  <a:pt x="5445045" y="2196463"/>
                  <a:pt x="6034202" y="2014249"/>
                  <a:pt x="6555050" y="1779533"/>
                </a:cubicBezTo>
                <a:cubicBezTo>
                  <a:pt x="7077180" y="1545261"/>
                  <a:pt x="7537463" y="1252150"/>
                  <a:pt x="7948154" y="974550"/>
                </a:cubicBezTo>
                <a:cubicBezTo>
                  <a:pt x="8754320" y="427538"/>
                  <a:pt x="9438023" y="-241567"/>
                  <a:pt x="9929501" y="116622"/>
                </a:cubicBezTo>
                <a:cubicBezTo>
                  <a:pt x="10206534" y="317751"/>
                  <a:pt x="10407934" y="776455"/>
                  <a:pt x="10582183" y="1247662"/>
                </a:cubicBezTo>
                <a:cubicBezTo>
                  <a:pt x="10742819" y="1684887"/>
                  <a:pt x="10878327" y="2138561"/>
                  <a:pt x="11026855" y="2426246"/>
                </a:cubicBezTo>
                <a:cubicBezTo>
                  <a:pt x="11049444" y="2472978"/>
                  <a:pt x="11073684" y="2511151"/>
                  <a:pt x="11097532" y="2542741"/>
                </a:cubicBezTo>
                <a:lnTo>
                  <a:pt x="11097161" y="2542002"/>
                </a:lnTo>
                <a:cubicBezTo>
                  <a:pt x="11075855" y="2519881"/>
                  <a:pt x="11054400" y="2492878"/>
                  <a:pt x="11032182" y="2463138"/>
                </a:cubicBezTo>
                <a:cubicBezTo>
                  <a:pt x="10901458" y="2119449"/>
                  <a:pt x="10766690" y="1655517"/>
                  <a:pt x="10600382" y="1222582"/>
                </a:cubicBezTo>
                <a:cubicBezTo>
                  <a:pt x="10421744" y="752214"/>
                  <a:pt x="10204561" y="312868"/>
                  <a:pt x="9925679" y="106783"/>
                </a:cubicBezTo>
                <a:cubicBezTo>
                  <a:pt x="9427592" y="-263342"/>
                  <a:pt x="8734517" y="407316"/>
                  <a:pt x="7915873" y="918917"/>
                </a:cubicBezTo>
                <a:cubicBezTo>
                  <a:pt x="7502421" y="1177602"/>
                  <a:pt x="7036466" y="1442256"/>
                  <a:pt x="6505508" y="1645209"/>
                </a:cubicBezTo>
                <a:cubicBezTo>
                  <a:pt x="5977483" y="1846806"/>
                  <a:pt x="5377131" y="1990821"/>
                  <a:pt x="4688470" y="2006333"/>
                </a:cubicBezTo>
                <a:cubicBezTo>
                  <a:pt x="4035690" y="2022312"/>
                  <a:pt x="3265429" y="1903056"/>
                  <a:pt x="2345628" y="1649598"/>
                </a:cubicBezTo>
                <a:cubicBezTo>
                  <a:pt x="1661530" y="1460726"/>
                  <a:pt x="885474" y="1194519"/>
                  <a:pt x="0" y="846958"/>
                </a:cubicBezTo>
                <a:lnTo>
                  <a:pt x="41848" y="1347536"/>
                </a:lnTo>
                <a:close/>
              </a:path>
            </a:pathLst>
          </a:custGeom>
          <a:solidFill>
            <a:srgbClr val="CF1014"/>
          </a:solidFill>
          <a:ln w="2466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524751C-A796-0B41-691D-A4789E0F3A19}"/>
              </a:ext>
            </a:extLst>
          </p:cNvPr>
          <p:cNvSpPr/>
          <p:nvPr/>
        </p:nvSpPr>
        <p:spPr>
          <a:xfrm>
            <a:off x="-2387600" y="6173459"/>
            <a:ext cx="7328047" cy="2226332"/>
          </a:xfrm>
          <a:custGeom>
            <a:avLst/>
            <a:gdLst>
              <a:gd name="connsiteX0" fmla="*/ 9547884 w 9592149"/>
              <a:gd name="connsiteY0" fmla="*/ 1476652 h 2737268"/>
              <a:gd name="connsiteX1" fmla="*/ 7480251 w 9592149"/>
              <a:gd name="connsiteY1" fmla="*/ 694160 h 2737268"/>
              <a:gd name="connsiteX2" fmla="*/ 5457597 w 9592149"/>
              <a:gd name="connsiteY2" fmla="*/ 421147 h 2737268"/>
              <a:gd name="connsiteX3" fmla="*/ 3927703 w 9592149"/>
              <a:gd name="connsiteY3" fmla="*/ 896571 h 2737268"/>
              <a:gd name="connsiteX4" fmla="*/ 2740389 w 9592149"/>
              <a:gd name="connsiteY4" fmla="*/ 1729173 h 2737268"/>
              <a:gd name="connsiteX5" fmla="*/ 1048206 w 9592149"/>
              <a:gd name="connsiteY5" fmla="*/ 2606854 h 2737268"/>
              <a:gd name="connsiteX6" fmla="*/ 466028 w 9592149"/>
              <a:gd name="connsiteY6" fmla="*/ 1389799 h 2737268"/>
              <a:gd name="connsiteX7" fmla="*/ 62686 w 9592149"/>
              <a:gd name="connsiteY7" fmla="*/ 125200 h 2737268"/>
              <a:gd name="connsiteX8" fmla="*/ 0 w 9592149"/>
              <a:gd name="connsiteY8" fmla="*/ 0 h 2737268"/>
              <a:gd name="connsiteX9" fmla="*/ 271 w 9592149"/>
              <a:gd name="connsiteY9" fmla="*/ 1011 h 2737268"/>
              <a:gd name="connsiteX10" fmla="*/ 57557 w 9592149"/>
              <a:gd name="connsiteY10" fmla="*/ 86286 h 2737268"/>
              <a:gd name="connsiteX11" fmla="*/ 450640 w 9592149"/>
              <a:gd name="connsiteY11" fmla="*/ 1415865 h 2737268"/>
              <a:gd name="connsiteX12" fmla="*/ 1051535 w 9592149"/>
              <a:gd name="connsiteY12" fmla="*/ 2617680 h 2737268"/>
              <a:gd name="connsiteX13" fmla="*/ 2769784 w 9592149"/>
              <a:gd name="connsiteY13" fmla="*/ 1789122 h 2737268"/>
              <a:gd name="connsiteX14" fmla="*/ 3972881 w 9592149"/>
              <a:gd name="connsiteY14" fmla="*/ 1040783 h 2737268"/>
              <a:gd name="connsiteX15" fmla="*/ 5532145 w 9592149"/>
              <a:gd name="connsiteY15" fmla="*/ 689400 h 2737268"/>
              <a:gd name="connsiteX16" fmla="*/ 7557363 w 9592149"/>
              <a:gd name="connsiteY16" fmla="*/ 1112224 h 2737268"/>
              <a:gd name="connsiteX17" fmla="*/ 9592150 w 9592149"/>
              <a:gd name="connsiteY17" fmla="*/ 2010718 h 2737268"/>
              <a:gd name="connsiteX18" fmla="*/ 9547884 w 9592149"/>
              <a:gd name="connsiteY18" fmla="*/ 1476652 h 27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592149" h="2737268">
                <a:moveTo>
                  <a:pt x="9547884" y="1476652"/>
                </a:moveTo>
                <a:cubicBezTo>
                  <a:pt x="8764307" y="1129560"/>
                  <a:pt x="8080061" y="870332"/>
                  <a:pt x="7480251" y="694160"/>
                </a:cubicBezTo>
                <a:cubicBezTo>
                  <a:pt x="6681976" y="460085"/>
                  <a:pt x="6016989" y="370297"/>
                  <a:pt x="5457597" y="421147"/>
                </a:cubicBezTo>
                <a:cubicBezTo>
                  <a:pt x="4877244" y="473106"/>
                  <a:pt x="4372376" y="656134"/>
                  <a:pt x="3927703" y="896571"/>
                </a:cubicBezTo>
                <a:cubicBezTo>
                  <a:pt x="3481748" y="1136983"/>
                  <a:pt x="3089972" y="1441117"/>
                  <a:pt x="2740389" y="1729173"/>
                </a:cubicBezTo>
                <a:cubicBezTo>
                  <a:pt x="2055205" y="2296752"/>
                  <a:pt x="1477639" y="2997249"/>
                  <a:pt x="1048206" y="2606854"/>
                </a:cubicBezTo>
                <a:cubicBezTo>
                  <a:pt x="805673" y="2387082"/>
                  <a:pt x="624100" y="1894593"/>
                  <a:pt x="466028" y="1389799"/>
                </a:cubicBezTo>
                <a:cubicBezTo>
                  <a:pt x="320064" y="920614"/>
                  <a:pt x="195679" y="434734"/>
                  <a:pt x="62686" y="125200"/>
                </a:cubicBezTo>
                <a:cubicBezTo>
                  <a:pt x="42588" y="75090"/>
                  <a:pt x="20838" y="34500"/>
                  <a:pt x="0" y="0"/>
                </a:cubicBezTo>
                <a:lnTo>
                  <a:pt x="271" y="1011"/>
                </a:lnTo>
                <a:cubicBezTo>
                  <a:pt x="19185" y="24956"/>
                  <a:pt x="38100" y="54154"/>
                  <a:pt x="57557" y="86286"/>
                </a:cubicBezTo>
                <a:cubicBezTo>
                  <a:pt x="176172" y="454759"/>
                  <a:pt x="300262" y="951661"/>
                  <a:pt x="450640" y="1415865"/>
                </a:cubicBezTo>
                <a:cubicBezTo>
                  <a:pt x="612756" y="1920289"/>
                  <a:pt x="807547" y="2393149"/>
                  <a:pt x="1051535" y="2617680"/>
                </a:cubicBezTo>
                <a:cubicBezTo>
                  <a:pt x="1486837" y="3020750"/>
                  <a:pt x="2072961" y="2318798"/>
                  <a:pt x="2769784" y="1789122"/>
                </a:cubicBezTo>
                <a:cubicBezTo>
                  <a:pt x="3121265" y="1520991"/>
                  <a:pt x="3518665" y="1247239"/>
                  <a:pt x="3972881" y="1040783"/>
                </a:cubicBezTo>
                <a:cubicBezTo>
                  <a:pt x="4424162" y="835167"/>
                  <a:pt x="4939338" y="693593"/>
                  <a:pt x="5532145" y="689400"/>
                </a:cubicBezTo>
                <a:cubicBezTo>
                  <a:pt x="6094496" y="684444"/>
                  <a:pt x="6760395" y="825623"/>
                  <a:pt x="7557363" y="1112224"/>
                </a:cubicBezTo>
                <a:cubicBezTo>
                  <a:pt x="8150195" y="1326299"/>
                  <a:pt x="8823047" y="1624539"/>
                  <a:pt x="9592150" y="2010718"/>
                </a:cubicBezTo>
                <a:lnTo>
                  <a:pt x="9547884" y="1476652"/>
                </a:lnTo>
                <a:close/>
              </a:path>
            </a:pathLst>
          </a:custGeom>
          <a:solidFill>
            <a:srgbClr val="007D36"/>
          </a:solidFill>
          <a:ln w="2466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626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A91DC-095B-A0ED-73A7-A99678633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45564-952B-8A05-D33B-393D00A4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3 : Data Latency : Judges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F7A90-7A23-CB3C-5856-E828B381E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Direct Query</a:t>
            </a:r>
          </a:p>
          <a:p>
            <a:pPr lvl="1"/>
            <a:r>
              <a:rPr lang="en-NZ" dirty="0"/>
              <a:t>Can query as soon as model created</a:t>
            </a:r>
          </a:p>
          <a:p>
            <a:pPr lvl="1"/>
            <a:r>
              <a:rPr lang="en-NZ" dirty="0"/>
              <a:t>Updates in data source reflected immediately</a:t>
            </a:r>
          </a:p>
          <a:p>
            <a:r>
              <a:rPr lang="en-NZ" dirty="0"/>
              <a:t>Direct Lake</a:t>
            </a:r>
          </a:p>
          <a:p>
            <a:pPr lvl="1"/>
            <a:r>
              <a:rPr lang="en-NZ" dirty="0"/>
              <a:t>Near instant access to data for both</a:t>
            </a:r>
          </a:p>
          <a:p>
            <a:r>
              <a:rPr lang="en-NZ" dirty="0"/>
              <a:t>Composite</a:t>
            </a:r>
          </a:p>
          <a:p>
            <a:pPr lvl="1"/>
            <a:r>
              <a:rPr lang="en-NZ" dirty="0"/>
              <a:t>Fact table in DQ, but need to bootstrap/manage DUAL Dims and import aggregations</a:t>
            </a:r>
          </a:p>
          <a:p>
            <a:r>
              <a:rPr lang="en-NZ" dirty="0"/>
              <a:t>Import</a:t>
            </a:r>
          </a:p>
          <a:p>
            <a:pPr lvl="1"/>
            <a:r>
              <a:rPr lang="en-NZ" dirty="0"/>
              <a:t>90 minute bootstrap without partitions (20 mins with partitions)</a:t>
            </a:r>
          </a:p>
          <a:p>
            <a:pPr lvl="1"/>
            <a:r>
              <a:rPr lang="en-NZ" dirty="0"/>
              <a:t>Data source changes not reflected until refresh complete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DE5634-B633-801C-12FA-642C90772934}"/>
              </a:ext>
            </a:extLst>
          </p:cNvPr>
          <p:cNvGrpSpPr/>
          <p:nvPr/>
        </p:nvGrpSpPr>
        <p:grpSpPr>
          <a:xfrm>
            <a:off x="608522" y="1825625"/>
            <a:ext cx="564635" cy="360000"/>
            <a:chOff x="8531616" y="463270"/>
            <a:chExt cx="564635" cy="36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6C23E76-FDC0-5525-1757-9875BF28F3BC}"/>
                </a:ext>
              </a:extLst>
            </p:cNvPr>
            <p:cNvSpPr/>
            <p:nvPr/>
          </p:nvSpPr>
          <p:spPr>
            <a:xfrm>
              <a:off x="8633934" y="463270"/>
              <a:ext cx="360000" cy="360000"/>
            </a:xfrm>
            <a:prstGeom prst="ellipse">
              <a:avLst/>
            </a:prstGeom>
            <a:solidFill>
              <a:srgbClr val="FCC8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830D4E-4496-3CC4-EB2F-EB5279E82DB5}"/>
                </a:ext>
              </a:extLst>
            </p:cNvPr>
            <p:cNvSpPr txBox="1"/>
            <p:nvPr/>
          </p:nvSpPr>
          <p:spPr>
            <a:xfrm>
              <a:off x="8531616" y="489381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1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st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155D1C6-4293-B455-5AD6-6FA4F22D04D2}"/>
              </a:ext>
            </a:extLst>
          </p:cNvPr>
          <p:cNvGrpSpPr/>
          <p:nvPr/>
        </p:nvGrpSpPr>
        <p:grpSpPr>
          <a:xfrm>
            <a:off x="608523" y="2998077"/>
            <a:ext cx="564635" cy="360000"/>
            <a:chOff x="10073907" y="643269"/>
            <a:chExt cx="564635" cy="360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92A4A0D-3B4D-95ED-A97D-69620B6E598B}"/>
                </a:ext>
              </a:extLst>
            </p:cNvPr>
            <p:cNvSpPr/>
            <p:nvPr/>
          </p:nvSpPr>
          <p:spPr>
            <a:xfrm>
              <a:off x="10176225" y="643269"/>
              <a:ext cx="360000" cy="36000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1253B1-7C91-FA8E-0502-B0033A2FCC3E}"/>
                </a:ext>
              </a:extLst>
            </p:cNvPr>
            <p:cNvSpPr txBox="1"/>
            <p:nvPr/>
          </p:nvSpPr>
          <p:spPr>
            <a:xfrm>
              <a:off x="10073907" y="669380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2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nd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935A29-6200-6EB3-886C-EC31E1B45816}"/>
              </a:ext>
            </a:extLst>
          </p:cNvPr>
          <p:cNvGrpSpPr/>
          <p:nvPr/>
        </p:nvGrpSpPr>
        <p:grpSpPr>
          <a:xfrm>
            <a:off x="608524" y="3854664"/>
            <a:ext cx="564635" cy="360000"/>
            <a:chOff x="10536225" y="1059522"/>
            <a:chExt cx="564635" cy="360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5C286F2-CD3F-0F27-C4DE-A19CE1C0E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8543" y="1059522"/>
              <a:ext cx="360000" cy="36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37A51C-1B38-7D23-A10B-D46ACDFAAF79}"/>
                </a:ext>
              </a:extLst>
            </p:cNvPr>
            <p:cNvSpPr txBox="1"/>
            <p:nvPr/>
          </p:nvSpPr>
          <p:spPr>
            <a:xfrm>
              <a:off x="10536225" y="1089139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3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rd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328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2FC2C-F51A-13D5-BAE1-0E90450C4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1B8A-7015-2643-EE00-E4879A700FE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4: Model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654A0-5F73-B21B-5681-04C2BD9B7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dirty="0"/>
              <a:t>How much memory is needed to host the model</a:t>
            </a:r>
          </a:p>
        </p:txBody>
      </p:sp>
    </p:spTree>
    <p:extLst>
      <p:ext uri="{BB962C8B-B14F-4D97-AF65-F5344CB8AC3E}">
        <p14:creationId xmlns:p14="http://schemas.microsoft.com/office/powerpoint/2010/main" val="1056677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9AA9D-6278-32CB-88E2-3FA59F325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49D8-882C-C076-11AB-AA56D7E3A96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4 : Model Size: The result!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EBF599-816E-9B2B-8813-51287D2C2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3900" y="2658509"/>
            <a:ext cx="1499985" cy="2480944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D36040-4896-192E-697B-CC9197F66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723" y="3005456"/>
            <a:ext cx="1306168" cy="22531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DED6E4-0BF0-C850-E0EC-9775C3F66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034" y="2832138"/>
            <a:ext cx="1689762" cy="24264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05EB25-7A90-444E-FAD9-05E14FA61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8359" y="2804894"/>
            <a:ext cx="1472395" cy="2480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3E06CA-587D-47AB-5CF1-BB52786668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415" y="3574980"/>
            <a:ext cx="4267570" cy="16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3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A279F-3952-E0B6-EA53-E580F5F61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6BD7-848D-433E-A07E-20B9D760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4: Model Size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CAD759C-02C2-5D87-8084-4A990D6A0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583705"/>
              </p:ext>
            </p:extLst>
          </p:nvPr>
        </p:nvGraphicFramePr>
        <p:xfrm>
          <a:off x="838200" y="2131060"/>
          <a:ext cx="9918701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1">
                  <a:extLst>
                    <a:ext uri="{9D8B030D-6E8A-4147-A177-3AD203B41FA5}">
                      <a16:colId xmlns:a16="http://schemas.microsoft.com/office/drawing/2014/main" val="25992455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24344714"/>
                    </a:ext>
                  </a:extLst>
                </a:gridCol>
                <a:gridCol w="1680633">
                  <a:extLst>
                    <a:ext uri="{9D8B030D-6E8A-4147-A177-3AD203B41FA5}">
                      <a16:colId xmlns:a16="http://schemas.microsoft.com/office/drawing/2014/main" val="3276992427"/>
                    </a:ext>
                  </a:extLst>
                </a:gridCol>
                <a:gridCol w="1794934">
                  <a:extLst>
                    <a:ext uri="{9D8B030D-6E8A-4147-A177-3AD203B41FA5}">
                      <a16:colId xmlns:a16="http://schemas.microsoft.com/office/drawing/2014/main" val="769278742"/>
                    </a:ext>
                  </a:extLst>
                </a:gridCol>
                <a:gridCol w="1667933">
                  <a:extLst>
                    <a:ext uri="{9D8B030D-6E8A-4147-A177-3AD203B41FA5}">
                      <a16:colId xmlns:a16="http://schemas.microsoft.com/office/drawing/2014/main" val="693544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1800" b="1" kern="1200" dirty="0">
                          <a:solidFill>
                            <a:srgbClr val="007D36"/>
                          </a:solidFill>
                          <a:latin typeface="Geologica" pitchFamily="2" charset="0"/>
                          <a:ea typeface="+mn-ea"/>
                          <a:cs typeface="+mn-cs"/>
                        </a:rPr>
                        <a:t>Direct Lake (Warm)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NZ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F1014"/>
                          </a:solidFill>
                          <a:uLnTx/>
                          <a:uFillTx/>
                          <a:latin typeface="Geologica" pitchFamily="2" charset="0"/>
                          <a:ea typeface="Roboto" panose="02000000000000000000" pitchFamily="2" charset="0"/>
                          <a:cs typeface="+mn-cs"/>
                        </a:rPr>
                        <a:t>Direct Query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1800" b="1" i="0" kern="1200" dirty="0">
                          <a:solidFill>
                            <a:srgbClr val="13A6E6"/>
                          </a:solidFill>
                          <a:effectLst/>
                          <a:latin typeface="Geologica" pitchFamily="2" charset="0"/>
                          <a:ea typeface="+mn-ea"/>
                          <a:cs typeface="+mn-cs"/>
                        </a:rPr>
                        <a:t>Import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eologica" pitchFamily="2" charset="0"/>
                          <a:ea typeface="+mn-ea"/>
                          <a:cs typeface="+mn-cs"/>
                        </a:rPr>
                        <a:t>Composite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1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97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Geologica"/>
                        </a:rPr>
                        <a:t>Bootstrapping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latin typeface="Geologica"/>
                        </a:rPr>
                        <a:t>1MB to 9GB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latin typeface="Geologica"/>
                        </a:rPr>
                        <a:t>1MB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latin typeface="Geologica"/>
                        </a:rPr>
                        <a:t>9GB+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latin typeface="Geologica"/>
                        </a:rPr>
                        <a:t>8MB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95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b="1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98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7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315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NZ" dirty="0">
                        <a:latin typeface="Geolog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947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871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90CB6-51C1-68A2-DFEC-F2BB34406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2198-E6DE-DAA9-5C2F-2D467093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4 : Model Size : Judges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AFA0E-6315-C28D-D5C7-51AA4A914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Direct Query</a:t>
            </a:r>
          </a:p>
          <a:p>
            <a:pPr lvl="1"/>
            <a:r>
              <a:rPr lang="en-NZ" dirty="0"/>
              <a:t>1MB Capacity memory required</a:t>
            </a:r>
          </a:p>
          <a:p>
            <a:pPr lvl="1"/>
            <a:r>
              <a:rPr lang="en-NZ" dirty="0"/>
              <a:t>No memory needed for cache</a:t>
            </a:r>
          </a:p>
          <a:p>
            <a:r>
              <a:rPr lang="en-NZ" dirty="0"/>
              <a:t>Composite</a:t>
            </a:r>
          </a:p>
          <a:p>
            <a:pPr lvl="1"/>
            <a:r>
              <a:rPr lang="en-NZ" dirty="0"/>
              <a:t>8MB</a:t>
            </a:r>
          </a:p>
          <a:p>
            <a:pPr lvl="1"/>
            <a:r>
              <a:rPr lang="en-NZ" dirty="0"/>
              <a:t>Only Dims (Dual) and Aggregate (Import) tables need to be cached</a:t>
            </a:r>
          </a:p>
          <a:p>
            <a:r>
              <a:rPr lang="en-NZ" dirty="0"/>
              <a:t>Direct Lake</a:t>
            </a:r>
          </a:p>
          <a:p>
            <a:pPr lvl="1"/>
            <a:r>
              <a:rPr lang="en-NZ" dirty="0"/>
              <a:t>Anywhere between 1MB and 9GB </a:t>
            </a:r>
          </a:p>
          <a:p>
            <a:pPr lvl="1"/>
            <a:r>
              <a:rPr lang="en-NZ" dirty="0"/>
              <a:t>Probably closer to 9GB, but only need F64</a:t>
            </a:r>
          </a:p>
          <a:p>
            <a:r>
              <a:rPr lang="en-NZ" dirty="0"/>
              <a:t>Import</a:t>
            </a:r>
          </a:p>
          <a:p>
            <a:pPr lvl="1"/>
            <a:r>
              <a:rPr lang="en-NZ" dirty="0"/>
              <a:t>9GB model for data</a:t>
            </a:r>
          </a:p>
          <a:p>
            <a:pPr lvl="1"/>
            <a:r>
              <a:rPr lang="en-NZ" dirty="0"/>
              <a:t>Additional memory needed for cache, RLS etc.</a:t>
            </a:r>
          </a:p>
          <a:p>
            <a:pPr lvl="1"/>
            <a:endParaRPr lang="en-NZ" dirty="0"/>
          </a:p>
          <a:p>
            <a:pPr lvl="1"/>
            <a:endParaRPr lang="en-NZ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528358-DEEF-5272-16D0-15942610A8E5}"/>
              </a:ext>
            </a:extLst>
          </p:cNvPr>
          <p:cNvGrpSpPr/>
          <p:nvPr/>
        </p:nvGrpSpPr>
        <p:grpSpPr>
          <a:xfrm>
            <a:off x="608524" y="1788503"/>
            <a:ext cx="564635" cy="360000"/>
            <a:chOff x="8531616" y="463270"/>
            <a:chExt cx="564635" cy="36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1B5027A-782B-596C-3D68-40F90D35022E}"/>
                </a:ext>
              </a:extLst>
            </p:cNvPr>
            <p:cNvSpPr/>
            <p:nvPr/>
          </p:nvSpPr>
          <p:spPr>
            <a:xfrm>
              <a:off x="8633934" y="463270"/>
              <a:ext cx="360000" cy="360000"/>
            </a:xfrm>
            <a:prstGeom prst="ellipse">
              <a:avLst/>
            </a:prstGeom>
            <a:solidFill>
              <a:srgbClr val="FCC8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B251F6-A8A5-D0D9-02A1-9B015669A83E}"/>
                </a:ext>
              </a:extLst>
            </p:cNvPr>
            <p:cNvSpPr txBox="1"/>
            <p:nvPr/>
          </p:nvSpPr>
          <p:spPr>
            <a:xfrm>
              <a:off x="8531616" y="489381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1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st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7F4C43-FA81-92CD-1C3F-690463E7DBC5}"/>
              </a:ext>
            </a:extLst>
          </p:cNvPr>
          <p:cNvGrpSpPr/>
          <p:nvPr/>
        </p:nvGrpSpPr>
        <p:grpSpPr>
          <a:xfrm>
            <a:off x="608524" y="2780662"/>
            <a:ext cx="564635" cy="360000"/>
            <a:chOff x="10073907" y="643269"/>
            <a:chExt cx="564635" cy="360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420705D-9A6F-6FA3-E50A-8EDF471A68CF}"/>
                </a:ext>
              </a:extLst>
            </p:cNvPr>
            <p:cNvSpPr/>
            <p:nvPr/>
          </p:nvSpPr>
          <p:spPr>
            <a:xfrm>
              <a:off x="10176225" y="643269"/>
              <a:ext cx="360000" cy="36000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4F9E5A-67AD-448E-51D9-62749F49F4D3}"/>
                </a:ext>
              </a:extLst>
            </p:cNvPr>
            <p:cNvSpPr txBox="1"/>
            <p:nvPr/>
          </p:nvSpPr>
          <p:spPr>
            <a:xfrm>
              <a:off x="10073907" y="669380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2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nd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9A5C1E-828F-4F18-58E6-B9C94BF69063}"/>
              </a:ext>
            </a:extLst>
          </p:cNvPr>
          <p:cNvGrpSpPr/>
          <p:nvPr/>
        </p:nvGrpSpPr>
        <p:grpSpPr>
          <a:xfrm>
            <a:off x="608524" y="3798932"/>
            <a:ext cx="564635" cy="360000"/>
            <a:chOff x="10536225" y="1059522"/>
            <a:chExt cx="564635" cy="360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E28910-4322-34C4-6455-321D502E0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8543" y="1059522"/>
              <a:ext cx="360000" cy="36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1430FE-4A7B-21CE-989B-3E5A06C9AE7F}"/>
                </a:ext>
              </a:extLst>
            </p:cNvPr>
            <p:cNvSpPr txBox="1"/>
            <p:nvPr/>
          </p:nvSpPr>
          <p:spPr>
            <a:xfrm>
              <a:off x="10536225" y="1089139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3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rd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233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FE00B-A295-4292-5CDA-8E52385EB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E56E9-4E16-F453-CB0E-586D95F757B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5: Query Speed (Double points!!)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9C0A1-58A6-A5E1-BD23-EFB6CC29E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Five common DAX patterns</a:t>
            </a:r>
          </a:p>
          <a:p>
            <a:pPr lvl="1"/>
            <a:r>
              <a:rPr lang="en-NZ" dirty="0"/>
              <a:t>Period Comparison </a:t>
            </a:r>
          </a:p>
          <a:p>
            <a:pPr lvl="1"/>
            <a:r>
              <a:rPr lang="en-NZ" dirty="0"/>
              <a:t>Running Total</a:t>
            </a:r>
          </a:p>
          <a:p>
            <a:pPr lvl="1"/>
            <a:r>
              <a:rPr lang="en-NZ" dirty="0"/>
              <a:t>Rank</a:t>
            </a:r>
          </a:p>
          <a:p>
            <a:pPr lvl="1"/>
            <a:r>
              <a:rPr lang="en-NZ" dirty="0"/>
              <a:t>Child/Parent - % of total</a:t>
            </a:r>
          </a:p>
          <a:p>
            <a:pPr lvl="1"/>
            <a:r>
              <a:rPr lang="en-NZ" b="1" dirty="0">
                <a:solidFill>
                  <a:srgbClr val="FF0000"/>
                </a:solidFill>
                <a:latin typeface="Harrington" panose="04040505050A02020702" pitchFamily="82" charset="0"/>
              </a:rPr>
              <a:t>Dreaded</a:t>
            </a:r>
            <a:r>
              <a:rPr lang="en-NZ" b="1" dirty="0">
                <a:solidFill>
                  <a:srgbClr val="FF0000"/>
                </a:solidFill>
              </a:rPr>
              <a:t> </a:t>
            </a:r>
            <a:r>
              <a:rPr lang="en-NZ" dirty="0"/>
              <a:t>Distinct count </a:t>
            </a:r>
          </a:p>
          <a:p>
            <a:pPr lvl="1"/>
            <a:r>
              <a:rPr lang="en-NZ" dirty="0"/>
              <a:t>All combined</a:t>
            </a:r>
          </a:p>
          <a:p>
            <a:pPr lvl="1"/>
            <a:endParaRPr lang="en-NZ" dirty="0"/>
          </a:p>
          <a:p>
            <a:r>
              <a:rPr lang="en-NZ" dirty="0"/>
              <a:t>Total duration</a:t>
            </a:r>
          </a:p>
        </p:txBody>
      </p:sp>
    </p:spTree>
    <p:extLst>
      <p:ext uri="{BB962C8B-B14F-4D97-AF65-F5344CB8AC3E}">
        <p14:creationId xmlns:p14="http://schemas.microsoft.com/office/powerpoint/2010/main" val="2467103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2DB50-7F14-1999-BAF4-803574B22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12FE1D2-A8E4-1918-E6A6-3C03CB56D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536" y="2744947"/>
            <a:ext cx="1472395" cy="24809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CDCFCD-A407-489D-2033-8D63FD954BB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5 : DAX Query Speed : The result!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725BD4-6D06-7D83-E602-520E57257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01407" y="2846547"/>
            <a:ext cx="1499985" cy="2480944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2AA1DF-22FB-CB23-4750-C8A19130F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73" y="3248579"/>
            <a:ext cx="1306168" cy="22531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476B89-ABA0-F643-9BE3-A9293B732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3445" y="2901034"/>
            <a:ext cx="1689762" cy="2426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638975-0B70-3B5F-C023-F435F38859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415" y="3574980"/>
            <a:ext cx="4267570" cy="16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6B0C4-7DDC-76E6-1113-1E59A4F001F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5 : DAX Query Speed : The result!	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35A37C-B980-A95C-D8D2-4E1BAE383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584700"/>
              </p:ext>
            </p:extLst>
          </p:nvPr>
        </p:nvGraphicFramePr>
        <p:xfrm>
          <a:off x="838200" y="2131060"/>
          <a:ext cx="9918701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4140">
                  <a:extLst>
                    <a:ext uri="{9D8B030D-6E8A-4147-A177-3AD203B41FA5}">
                      <a16:colId xmlns:a16="http://schemas.microsoft.com/office/drawing/2014/main" val="2599245518"/>
                    </a:ext>
                  </a:extLst>
                </a:gridCol>
                <a:gridCol w="2131061">
                  <a:extLst>
                    <a:ext uri="{9D8B030D-6E8A-4147-A177-3AD203B41FA5}">
                      <a16:colId xmlns:a16="http://schemas.microsoft.com/office/drawing/2014/main" val="4024344714"/>
                    </a:ext>
                  </a:extLst>
                </a:gridCol>
                <a:gridCol w="1680633">
                  <a:extLst>
                    <a:ext uri="{9D8B030D-6E8A-4147-A177-3AD203B41FA5}">
                      <a16:colId xmlns:a16="http://schemas.microsoft.com/office/drawing/2014/main" val="3276992427"/>
                    </a:ext>
                  </a:extLst>
                </a:gridCol>
                <a:gridCol w="1794934">
                  <a:extLst>
                    <a:ext uri="{9D8B030D-6E8A-4147-A177-3AD203B41FA5}">
                      <a16:colId xmlns:a16="http://schemas.microsoft.com/office/drawing/2014/main" val="769278742"/>
                    </a:ext>
                  </a:extLst>
                </a:gridCol>
                <a:gridCol w="1667933">
                  <a:extLst>
                    <a:ext uri="{9D8B030D-6E8A-4147-A177-3AD203B41FA5}">
                      <a16:colId xmlns:a16="http://schemas.microsoft.com/office/drawing/2014/main" val="693544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1800" b="1" kern="1200" dirty="0">
                          <a:solidFill>
                            <a:srgbClr val="007D36"/>
                          </a:solidFill>
                          <a:latin typeface="Geologica" pitchFamily="2" charset="0"/>
                          <a:ea typeface="+mn-ea"/>
                          <a:cs typeface="+mn-cs"/>
                        </a:rPr>
                        <a:t>Direct Lake (Warm)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NZ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F1014"/>
                          </a:solidFill>
                          <a:uLnTx/>
                          <a:uFillTx/>
                          <a:latin typeface="Geologica" pitchFamily="2" charset="0"/>
                          <a:ea typeface="Roboto" panose="02000000000000000000" pitchFamily="2" charset="0"/>
                          <a:cs typeface="+mn-cs"/>
                        </a:rPr>
                        <a:t>Direct Query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NZ" sz="1800" b="1" i="0" kern="1200" dirty="0">
                          <a:solidFill>
                            <a:srgbClr val="13A6E6"/>
                          </a:solidFill>
                          <a:effectLst/>
                          <a:latin typeface="Geologica" pitchFamily="2" charset="0"/>
                          <a:ea typeface="+mn-ea"/>
                          <a:cs typeface="+mn-cs"/>
                        </a:rPr>
                        <a:t>Import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NZ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eologica" pitchFamily="2" charset="0"/>
                          <a:ea typeface="+mn-ea"/>
                          <a:cs typeface="+mn-cs"/>
                        </a:rPr>
                        <a:t>Composite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1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Geologica"/>
                        </a:rPr>
                        <a:t>Period 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78ms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1,200ms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422ms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47ms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95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Geologica"/>
                        </a:rPr>
                        <a:t>Running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110ms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2,100ms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610ms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47ms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98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Geologica"/>
                        </a:rPr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63ms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830ms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141ms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31ms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40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Geologica"/>
                        </a:rPr>
                        <a:t>Percentage of 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47ms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737ms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125ms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16ms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7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Geologica"/>
                        </a:rPr>
                        <a:t>Distinct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5,700ms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2,800ms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8,200ms     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3,000ms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315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Geologica"/>
                        </a:rPr>
                        <a:t>All combined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5,900ms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4,900ms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8,500ms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Z" dirty="0"/>
                        <a:t>3,000ms</a:t>
                      </a:r>
                      <a:endParaRPr lang="en-NZ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947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568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898B-D03E-B736-4579-AED101DC6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4C55-50AE-921A-34C8-9A996F5B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 5 : DAX Query Speed : The result!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C33CF2-3ACD-6942-44EA-785EABE12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909" y="1690688"/>
            <a:ext cx="6574091" cy="45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92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A4D56-FC7C-9EE3-B50B-1FD756605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B384B-DB27-33F0-64B4-1D5769C1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6715760" cy="7017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The Winner is….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2CB79B-32F5-BE05-BCA7-3C75FE9CE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960809"/>
              </p:ext>
            </p:extLst>
          </p:nvPr>
        </p:nvGraphicFramePr>
        <p:xfrm>
          <a:off x="1121234" y="2074660"/>
          <a:ext cx="9949530" cy="2687853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2212258">
                  <a:extLst>
                    <a:ext uri="{9D8B030D-6E8A-4147-A177-3AD203B41FA5}">
                      <a16:colId xmlns:a16="http://schemas.microsoft.com/office/drawing/2014/main" val="111491884"/>
                    </a:ext>
                  </a:extLst>
                </a:gridCol>
                <a:gridCol w="2113935">
                  <a:extLst>
                    <a:ext uri="{9D8B030D-6E8A-4147-A177-3AD203B41FA5}">
                      <a16:colId xmlns:a16="http://schemas.microsoft.com/office/drawing/2014/main" val="2804440920"/>
                    </a:ext>
                  </a:extLst>
                </a:gridCol>
                <a:gridCol w="1681316">
                  <a:extLst>
                    <a:ext uri="{9D8B030D-6E8A-4147-A177-3AD203B41FA5}">
                      <a16:colId xmlns:a16="http://schemas.microsoft.com/office/drawing/2014/main" val="1588246438"/>
                    </a:ext>
                  </a:extLst>
                </a:gridCol>
                <a:gridCol w="2074607">
                  <a:extLst>
                    <a:ext uri="{9D8B030D-6E8A-4147-A177-3AD203B41FA5}">
                      <a16:colId xmlns:a16="http://schemas.microsoft.com/office/drawing/2014/main" val="1958474758"/>
                    </a:ext>
                  </a:extLst>
                </a:gridCol>
                <a:gridCol w="1867414">
                  <a:extLst>
                    <a:ext uri="{9D8B030D-6E8A-4147-A177-3AD203B41FA5}">
                      <a16:colId xmlns:a16="http://schemas.microsoft.com/office/drawing/2014/main" val="1754693490"/>
                    </a:ext>
                  </a:extLst>
                </a:gridCol>
              </a:tblGrid>
              <a:tr h="383979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kern="1200" dirty="0">
                          <a:solidFill>
                            <a:srgbClr val="007D36"/>
                          </a:solidFill>
                          <a:latin typeface="Geologica" pitchFamily="2" charset="0"/>
                          <a:ea typeface="+mn-ea"/>
                          <a:cs typeface="+mn-cs"/>
                        </a:rPr>
                        <a:t>Direct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NZ" sz="1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F1014"/>
                          </a:solidFill>
                          <a:uLnTx/>
                          <a:uFillTx/>
                          <a:latin typeface="Geologica" pitchFamily="2" charset="0"/>
                          <a:ea typeface="Roboto" panose="02000000000000000000" pitchFamily="2" charset="0"/>
                        </a:rPr>
                        <a:t>Direct Query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i="0" kern="1200" dirty="0">
                          <a:solidFill>
                            <a:srgbClr val="13A6E6"/>
                          </a:solidFill>
                          <a:effectLst/>
                          <a:latin typeface="Geologica" pitchFamily="2" charset="0"/>
                          <a:ea typeface="+mn-ea"/>
                          <a:cs typeface="+mn-cs"/>
                        </a:rPr>
                        <a:t>Import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eologica" pitchFamily="2" charset="0"/>
                          <a:ea typeface="+mn-ea"/>
                          <a:cs typeface="+mn-cs"/>
                        </a:rPr>
                        <a:t>Composite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558436"/>
                  </a:ext>
                </a:extLst>
              </a:tr>
              <a:tr h="383979">
                <a:tc>
                  <a:txBody>
                    <a:bodyPr/>
                    <a:lstStyle/>
                    <a:p>
                      <a:r>
                        <a:rPr lang="en-NZ" dirty="0"/>
                        <a:t>Authoring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2</a:t>
                      </a:r>
                      <a:r>
                        <a:rPr lang="en-NZ" baseline="30000"/>
                        <a:t>nd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/>
                        <a:t>4</a:t>
                      </a:r>
                      <a:r>
                        <a:rPr lang="en-NZ" baseline="30000"/>
                        <a:t>th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4</a:t>
                      </a:r>
                      <a:r>
                        <a:rPr lang="en-NZ" baseline="30000" dirty="0"/>
                        <a:t>th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111615"/>
                  </a:ext>
                </a:extLst>
              </a:tr>
              <a:tr h="383979">
                <a:tc>
                  <a:txBody>
                    <a:bodyPr/>
                    <a:lstStyle/>
                    <a:p>
                      <a:r>
                        <a:rPr lang="en-NZ" dirty="0"/>
                        <a:t>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1</a:t>
                      </a:r>
                      <a:r>
                        <a:rPr lang="en-NZ" baseline="30000"/>
                        <a:t>st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4</a:t>
                      </a:r>
                      <a:r>
                        <a:rPr lang="en-NZ" baseline="30000" dirty="0"/>
                        <a:t>th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956915"/>
                  </a:ext>
                </a:extLst>
              </a:tr>
              <a:tr h="383979">
                <a:tc>
                  <a:txBody>
                    <a:bodyPr/>
                    <a:lstStyle/>
                    <a:p>
                      <a:r>
                        <a:rPr lang="en-NZ" dirty="0"/>
                        <a:t>Data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1</a:t>
                      </a:r>
                      <a:r>
                        <a:rPr lang="en-NZ" baseline="30000"/>
                        <a:t>st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4</a:t>
                      </a:r>
                      <a:r>
                        <a:rPr lang="en-NZ" baseline="30000"/>
                        <a:t>th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3</a:t>
                      </a:r>
                      <a:r>
                        <a:rPr lang="en-NZ" baseline="30000"/>
                        <a:t>rd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584562"/>
                  </a:ext>
                </a:extLst>
              </a:tr>
              <a:tr h="383979">
                <a:tc>
                  <a:txBody>
                    <a:bodyPr/>
                    <a:lstStyle/>
                    <a:p>
                      <a:r>
                        <a:rPr lang="en-NZ" dirty="0"/>
                        <a:t>Model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1</a:t>
                      </a:r>
                      <a:r>
                        <a:rPr lang="en-NZ" baseline="30000"/>
                        <a:t>st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4</a:t>
                      </a:r>
                      <a:r>
                        <a:rPr lang="en-NZ" baseline="30000"/>
                        <a:t>th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3</a:t>
                      </a:r>
                      <a:r>
                        <a:rPr lang="en-NZ" baseline="30000"/>
                        <a:t>rd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657143"/>
                  </a:ext>
                </a:extLst>
              </a:tr>
              <a:tr h="383979">
                <a:tc>
                  <a:txBody>
                    <a:bodyPr/>
                    <a:lstStyle/>
                    <a:p>
                      <a:r>
                        <a:rPr lang="en-NZ" dirty="0"/>
                        <a:t>DAX Query Speed </a:t>
                      </a:r>
                      <a:r>
                        <a:rPr lang="en-NZ" baseline="30000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4</a:t>
                      </a:r>
                      <a:r>
                        <a:rPr lang="en-NZ" baseline="30000" dirty="0"/>
                        <a:t>th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3</a:t>
                      </a:r>
                      <a:r>
                        <a:rPr lang="en-NZ" baseline="30000"/>
                        <a:t>rd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1</a:t>
                      </a:r>
                      <a:r>
                        <a:rPr lang="en-NZ" baseline="30000"/>
                        <a:t>st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681293"/>
                  </a:ext>
                </a:extLst>
              </a:tr>
              <a:tr h="383979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11pts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13pts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20pts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16pts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4107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1B3F1F0-688B-7E18-D86D-7272B2740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960" y="1009105"/>
            <a:ext cx="3133616" cy="4023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8EB2B0-45F1-C71F-DD31-0F26B548A6E0}"/>
              </a:ext>
            </a:extLst>
          </p:cNvPr>
          <p:cNvGrpSpPr/>
          <p:nvPr/>
        </p:nvGrpSpPr>
        <p:grpSpPr>
          <a:xfrm>
            <a:off x="5989185" y="2817163"/>
            <a:ext cx="564635" cy="360000"/>
            <a:chOff x="8531616" y="463270"/>
            <a:chExt cx="564635" cy="360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B636A2B-707B-936A-DF66-C4921B8330A5}"/>
                </a:ext>
              </a:extLst>
            </p:cNvPr>
            <p:cNvSpPr/>
            <p:nvPr/>
          </p:nvSpPr>
          <p:spPr>
            <a:xfrm>
              <a:off x="8633934" y="463270"/>
              <a:ext cx="360000" cy="360000"/>
            </a:xfrm>
            <a:prstGeom prst="ellipse">
              <a:avLst/>
            </a:prstGeom>
            <a:solidFill>
              <a:srgbClr val="FCC8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2A6F74-8A87-9B3D-8BCF-87263CEA479D}"/>
                </a:ext>
              </a:extLst>
            </p:cNvPr>
            <p:cNvSpPr txBox="1"/>
            <p:nvPr/>
          </p:nvSpPr>
          <p:spPr>
            <a:xfrm>
              <a:off x="8531616" y="489381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1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st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27D360-1837-8282-3215-35F3F4C4E3EC}"/>
              </a:ext>
            </a:extLst>
          </p:cNvPr>
          <p:cNvGrpSpPr/>
          <p:nvPr/>
        </p:nvGrpSpPr>
        <p:grpSpPr>
          <a:xfrm>
            <a:off x="5998081" y="3237500"/>
            <a:ext cx="564635" cy="360000"/>
            <a:chOff x="8531616" y="463270"/>
            <a:chExt cx="564635" cy="36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0220F23-0E75-50AF-7B3C-630F6C5297B4}"/>
                </a:ext>
              </a:extLst>
            </p:cNvPr>
            <p:cNvSpPr/>
            <p:nvPr/>
          </p:nvSpPr>
          <p:spPr>
            <a:xfrm>
              <a:off x="8633934" y="463270"/>
              <a:ext cx="360000" cy="360000"/>
            </a:xfrm>
            <a:prstGeom prst="ellipse">
              <a:avLst/>
            </a:prstGeom>
            <a:solidFill>
              <a:srgbClr val="FCC8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573BB8-B3B9-88BD-4F61-A05F70355FE6}"/>
                </a:ext>
              </a:extLst>
            </p:cNvPr>
            <p:cNvSpPr txBox="1"/>
            <p:nvPr/>
          </p:nvSpPr>
          <p:spPr>
            <a:xfrm>
              <a:off x="8531616" y="489381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1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st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9A29DE-9CD7-7DFF-1349-DBA55032AA34}"/>
              </a:ext>
            </a:extLst>
          </p:cNvPr>
          <p:cNvGrpSpPr/>
          <p:nvPr/>
        </p:nvGrpSpPr>
        <p:grpSpPr>
          <a:xfrm>
            <a:off x="5998081" y="3618666"/>
            <a:ext cx="564635" cy="360000"/>
            <a:chOff x="8531616" y="463270"/>
            <a:chExt cx="564635" cy="36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E979790-E2BB-A61C-9165-5CDD872A6A74}"/>
                </a:ext>
              </a:extLst>
            </p:cNvPr>
            <p:cNvSpPr/>
            <p:nvPr/>
          </p:nvSpPr>
          <p:spPr>
            <a:xfrm>
              <a:off x="8633934" y="463270"/>
              <a:ext cx="360000" cy="360000"/>
            </a:xfrm>
            <a:prstGeom prst="ellipse">
              <a:avLst/>
            </a:prstGeom>
            <a:solidFill>
              <a:srgbClr val="FCC8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C8ED7F-C118-22C2-D5ED-88A5694D004D}"/>
                </a:ext>
              </a:extLst>
            </p:cNvPr>
            <p:cNvSpPr txBox="1"/>
            <p:nvPr/>
          </p:nvSpPr>
          <p:spPr>
            <a:xfrm>
              <a:off x="8531616" y="489381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1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st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250B37-9B26-67FD-2E46-024B871B0427}"/>
              </a:ext>
            </a:extLst>
          </p:cNvPr>
          <p:cNvGrpSpPr/>
          <p:nvPr/>
        </p:nvGrpSpPr>
        <p:grpSpPr>
          <a:xfrm>
            <a:off x="9855801" y="3967471"/>
            <a:ext cx="564635" cy="360000"/>
            <a:chOff x="8531616" y="463270"/>
            <a:chExt cx="564635" cy="36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AF72C7E-6410-D7D9-494F-5EFC89BDD20B}"/>
                </a:ext>
              </a:extLst>
            </p:cNvPr>
            <p:cNvSpPr/>
            <p:nvPr/>
          </p:nvSpPr>
          <p:spPr>
            <a:xfrm>
              <a:off x="8633934" y="463270"/>
              <a:ext cx="360000" cy="360000"/>
            </a:xfrm>
            <a:prstGeom prst="ellipse">
              <a:avLst/>
            </a:prstGeom>
            <a:solidFill>
              <a:srgbClr val="FCC8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B8EC16-A64E-DA64-C2F6-2F58A62D3432}"/>
                </a:ext>
              </a:extLst>
            </p:cNvPr>
            <p:cNvSpPr txBox="1"/>
            <p:nvPr/>
          </p:nvSpPr>
          <p:spPr>
            <a:xfrm>
              <a:off x="8531616" y="489381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1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st</a:t>
              </a:r>
              <a:endParaRPr lang="en-IN" sz="1400" b="1" strike="dblStrike" baseline="30000" dirty="0">
                <a:latin typeface="Geologica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C80FF5-6F00-0F96-B0DE-2409F0C8A81A}"/>
              </a:ext>
            </a:extLst>
          </p:cNvPr>
          <p:cNvGrpSpPr/>
          <p:nvPr/>
        </p:nvGrpSpPr>
        <p:grpSpPr>
          <a:xfrm>
            <a:off x="4088189" y="2457546"/>
            <a:ext cx="564635" cy="360000"/>
            <a:chOff x="8531616" y="463270"/>
            <a:chExt cx="564635" cy="36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B692E8-B397-B289-0A35-C331897F19EE}"/>
                </a:ext>
              </a:extLst>
            </p:cNvPr>
            <p:cNvSpPr/>
            <p:nvPr/>
          </p:nvSpPr>
          <p:spPr>
            <a:xfrm>
              <a:off x="8633934" y="463270"/>
              <a:ext cx="360000" cy="360000"/>
            </a:xfrm>
            <a:prstGeom prst="ellipse">
              <a:avLst/>
            </a:prstGeom>
            <a:solidFill>
              <a:srgbClr val="FCC8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00BF85-5B00-1960-3A91-23BF3E7944F3}"/>
                </a:ext>
              </a:extLst>
            </p:cNvPr>
            <p:cNvSpPr txBox="1"/>
            <p:nvPr/>
          </p:nvSpPr>
          <p:spPr>
            <a:xfrm>
              <a:off x="8531616" y="489381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1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st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7B8F11D-BC42-CADD-338F-4883093F33D1}"/>
              </a:ext>
            </a:extLst>
          </p:cNvPr>
          <p:cNvGrpSpPr/>
          <p:nvPr/>
        </p:nvGrpSpPr>
        <p:grpSpPr>
          <a:xfrm>
            <a:off x="5998081" y="2431052"/>
            <a:ext cx="564635" cy="360000"/>
            <a:chOff x="10073907" y="643269"/>
            <a:chExt cx="564635" cy="360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056A25-CF90-E611-26C6-5931421E1F95}"/>
                </a:ext>
              </a:extLst>
            </p:cNvPr>
            <p:cNvSpPr/>
            <p:nvPr/>
          </p:nvSpPr>
          <p:spPr>
            <a:xfrm>
              <a:off x="10176225" y="643269"/>
              <a:ext cx="360000" cy="36000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170A0F-748B-B86E-5D37-259E5A73064E}"/>
                </a:ext>
              </a:extLst>
            </p:cNvPr>
            <p:cNvSpPr txBox="1"/>
            <p:nvPr/>
          </p:nvSpPr>
          <p:spPr>
            <a:xfrm>
              <a:off x="10073907" y="669380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2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nd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A9B642A-8345-823F-1A2B-864F08AAC75A}"/>
              </a:ext>
            </a:extLst>
          </p:cNvPr>
          <p:cNvGrpSpPr/>
          <p:nvPr/>
        </p:nvGrpSpPr>
        <p:grpSpPr>
          <a:xfrm>
            <a:off x="4088189" y="2861562"/>
            <a:ext cx="564635" cy="360000"/>
            <a:chOff x="10073907" y="643269"/>
            <a:chExt cx="564635" cy="36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28272AD-7A8D-1675-AEDA-7DF6DD5F3296}"/>
                </a:ext>
              </a:extLst>
            </p:cNvPr>
            <p:cNvSpPr/>
            <p:nvPr/>
          </p:nvSpPr>
          <p:spPr>
            <a:xfrm>
              <a:off x="10176225" y="643269"/>
              <a:ext cx="360000" cy="36000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F440E0B-0CFE-5EA4-E47F-C107C9A998C1}"/>
                </a:ext>
              </a:extLst>
            </p:cNvPr>
            <p:cNvSpPr txBox="1"/>
            <p:nvPr/>
          </p:nvSpPr>
          <p:spPr>
            <a:xfrm>
              <a:off x="10073907" y="669380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2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nd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2DE1A1B-0F4B-74A1-3B70-8E96095378F0}"/>
              </a:ext>
            </a:extLst>
          </p:cNvPr>
          <p:cNvGrpSpPr/>
          <p:nvPr/>
        </p:nvGrpSpPr>
        <p:grpSpPr>
          <a:xfrm>
            <a:off x="4088189" y="3265578"/>
            <a:ext cx="564635" cy="360000"/>
            <a:chOff x="10073907" y="643269"/>
            <a:chExt cx="564635" cy="360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30C759F-C177-6FD6-170E-44BEBD37BFC3}"/>
                </a:ext>
              </a:extLst>
            </p:cNvPr>
            <p:cNvSpPr/>
            <p:nvPr/>
          </p:nvSpPr>
          <p:spPr>
            <a:xfrm>
              <a:off x="10176225" y="643269"/>
              <a:ext cx="360000" cy="36000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1EDA8F-34D9-2621-5518-57286E874D3E}"/>
                </a:ext>
              </a:extLst>
            </p:cNvPr>
            <p:cNvSpPr txBox="1"/>
            <p:nvPr/>
          </p:nvSpPr>
          <p:spPr>
            <a:xfrm>
              <a:off x="10073907" y="669380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2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nd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E70C0A7-6801-A105-3DA8-3C7348BB2B83}"/>
              </a:ext>
            </a:extLst>
          </p:cNvPr>
          <p:cNvGrpSpPr/>
          <p:nvPr/>
        </p:nvGrpSpPr>
        <p:grpSpPr>
          <a:xfrm>
            <a:off x="4088189" y="3669594"/>
            <a:ext cx="564635" cy="360000"/>
            <a:chOff x="10073907" y="643269"/>
            <a:chExt cx="564635" cy="3600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1FE50FC-198C-F3BA-36B1-19B3C6D63950}"/>
                </a:ext>
              </a:extLst>
            </p:cNvPr>
            <p:cNvSpPr/>
            <p:nvPr/>
          </p:nvSpPr>
          <p:spPr>
            <a:xfrm>
              <a:off x="10176225" y="643269"/>
              <a:ext cx="360000" cy="36000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7574FCA-82CD-C52F-3130-1D2D28DF9D3E}"/>
                </a:ext>
              </a:extLst>
            </p:cNvPr>
            <p:cNvSpPr txBox="1"/>
            <p:nvPr/>
          </p:nvSpPr>
          <p:spPr>
            <a:xfrm>
              <a:off x="10073907" y="669380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2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nd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AA6E6F3-DF9B-7C02-940C-55AB242AE259}"/>
              </a:ext>
            </a:extLst>
          </p:cNvPr>
          <p:cNvGrpSpPr/>
          <p:nvPr/>
        </p:nvGrpSpPr>
        <p:grpSpPr>
          <a:xfrm>
            <a:off x="4088189" y="4073611"/>
            <a:ext cx="564635" cy="360000"/>
            <a:chOff x="10073907" y="643269"/>
            <a:chExt cx="564635" cy="3600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7C5E401-E95A-292E-B493-698D14DED9AE}"/>
                </a:ext>
              </a:extLst>
            </p:cNvPr>
            <p:cNvSpPr/>
            <p:nvPr/>
          </p:nvSpPr>
          <p:spPr>
            <a:xfrm>
              <a:off x="10176225" y="643269"/>
              <a:ext cx="360000" cy="36000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ABFA777-F180-3E7D-584F-DB01BE8A0489}"/>
                </a:ext>
              </a:extLst>
            </p:cNvPr>
            <p:cNvSpPr txBox="1"/>
            <p:nvPr/>
          </p:nvSpPr>
          <p:spPr>
            <a:xfrm>
              <a:off x="10073907" y="669380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2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nd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29FA738-508E-F09E-08F4-27708E3DE650}"/>
              </a:ext>
            </a:extLst>
          </p:cNvPr>
          <p:cNvGrpSpPr/>
          <p:nvPr/>
        </p:nvGrpSpPr>
        <p:grpSpPr>
          <a:xfrm>
            <a:off x="9855801" y="3584002"/>
            <a:ext cx="564635" cy="360000"/>
            <a:chOff x="10536225" y="1059522"/>
            <a:chExt cx="564635" cy="36000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9D3C21C5-0F02-5F2F-C58D-4FA38F613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38543" y="1059522"/>
              <a:ext cx="360000" cy="3600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B800CA4-C190-F78B-70E6-5642D2809BA2}"/>
                </a:ext>
              </a:extLst>
            </p:cNvPr>
            <p:cNvSpPr txBox="1"/>
            <p:nvPr/>
          </p:nvSpPr>
          <p:spPr>
            <a:xfrm>
              <a:off x="10536225" y="1089139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3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rd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C45E757-5DE8-13B6-B70D-53606DDDDC31}"/>
              </a:ext>
            </a:extLst>
          </p:cNvPr>
          <p:cNvGrpSpPr/>
          <p:nvPr/>
        </p:nvGrpSpPr>
        <p:grpSpPr>
          <a:xfrm>
            <a:off x="9855801" y="3200533"/>
            <a:ext cx="564635" cy="360000"/>
            <a:chOff x="10536225" y="1059522"/>
            <a:chExt cx="564635" cy="360000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A4BFE61-C767-0766-4B6F-E3453B226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38543" y="1059522"/>
              <a:ext cx="360000" cy="36000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16F8E83-C2E1-E3FE-0185-04CA64B8D8A5}"/>
                </a:ext>
              </a:extLst>
            </p:cNvPr>
            <p:cNvSpPr txBox="1"/>
            <p:nvPr/>
          </p:nvSpPr>
          <p:spPr>
            <a:xfrm>
              <a:off x="10536225" y="1089139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3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rd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D63F541-796B-89DD-BD60-29CA0C62A9F3}"/>
              </a:ext>
            </a:extLst>
          </p:cNvPr>
          <p:cNvGrpSpPr/>
          <p:nvPr/>
        </p:nvGrpSpPr>
        <p:grpSpPr>
          <a:xfrm>
            <a:off x="7877122" y="2457163"/>
            <a:ext cx="564635" cy="360000"/>
            <a:chOff x="10536225" y="1059522"/>
            <a:chExt cx="564635" cy="360000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39D9C0D4-B3D2-308A-5000-FA0C09FBB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38543" y="1059522"/>
              <a:ext cx="360000" cy="360000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B67451B-1B89-0821-A140-515F2B26A576}"/>
                </a:ext>
              </a:extLst>
            </p:cNvPr>
            <p:cNvSpPr txBox="1"/>
            <p:nvPr/>
          </p:nvSpPr>
          <p:spPr>
            <a:xfrm>
              <a:off x="10536225" y="1089139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3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rd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A930B9C-CD76-EFC3-348D-74477694E068}"/>
              </a:ext>
            </a:extLst>
          </p:cNvPr>
          <p:cNvSpPr/>
          <p:nvPr/>
        </p:nvSpPr>
        <p:spPr>
          <a:xfrm>
            <a:off x="3531264" y="4458064"/>
            <a:ext cx="7316258" cy="370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8D35B41-982D-693C-5B3A-DC848FAC5A9F}"/>
              </a:ext>
            </a:extLst>
          </p:cNvPr>
          <p:cNvGrpSpPr/>
          <p:nvPr/>
        </p:nvGrpSpPr>
        <p:grpSpPr>
          <a:xfrm>
            <a:off x="7877122" y="4025513"/>
            <a:ext cx="564635" cy="360000"/>
            <a:chOff x="10536225" y="1059522"/>
            <a:chExt cx="564635" cy="360000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5F91F69-076F-39E8-D16D-7F173B61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38543" y="1059522"/>
              <a:ext cx="360000" cy="36000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798B1A0-5FEA-E3FA-65E1-71239C84281C}"/>
                </a:ext>
              </a:extLst>
            </p:cNvPr>
            <p:cNvSpPr txBox="1"/>
            <p:nvPr/>
          </p:nvSpPr>
          <p:spPr>
            <a:xfrm>
              <a:off x="10536225" y="1089139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3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rd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272310-1DAE-A08D-0FEA-D15F8BED382B}"/>
              </a:ext>
            </a:extLst>
          </p:cNvPr>
          <p:cNvGrpSpPr/>
          <p:nvPr/>
        </p:nvGrpSpPr>
        <p:grpSpPr>
          <a:xfrm>
            <a:off x="7877122" y="2858916"/>
            <a:ext cx="564635" cy="360000"/>
            <a:chOff x="10536225" y="1059522"/>
            <a:chExt cx="564635" cy="360000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0BBF884-D648-0EB1-A996-5946E5A37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38543" y="1059522"/>
              <a:ext cx="360000" cy="36000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C77C09E-1F01-1BA3-BA6D-C171CD3724D6}"/>
                </a:ext>
              </a:extLst>
            </p:cNvPr>
            <p:cNvSpPr txBox="1"/>
            <p:nvPr/>
          </p:nvSpPr>
          <p:spPr>
            <a:xfrm>
              <a:off x="10536225" y="1089139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3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rd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5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7882EF-3462-D586-D76A-046B2F64C002}"/>
              </a:ext>
            </a:extLst>
          </p:cNvPr>
          <p:cNvSpPr txBox="1"/>
          <p:nvPr/>
        </p:nvSpPr>
        <p:spPr>
          <a:xfrm>
            <a:off x="1139825" y="3827125"/>
            <a:ext cx="99123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7200" b="0" i="0" u="none" strike="noStrike" kern="1200" cap="none" spc="0" normalizeH="0" baseline="0" noProof="0" dirty="0">
                <a:ln>
                  <a:noFill/>
                </a:ln>
                <a:solidFill>
                  <a:srgbClr val="13A6E6"/>
                </a:solidFill>
                <a:effectLst/>
                <a:uLnTx/>
                <a:uFillTx/>
                <a:latin typeface="Geologica" pitchFamily="2" charset="0"/>
                <a:ea typeface="+mn-ea"/>
                <a:cs typeface="+mn-cs"/>
              </a:rPr>
              <a:t>S</a:t>
            </a:r>
            <a:r>
              <a:rPr lang="en-IN" sz="7200" dirty="0">
                <a:solidFill>
                  <a:srgbClr val="F49600"/>
                </a:solidFill>
                <a:latin typeface="Geologica" pitchFamily="2" charset="0"/>
              </a:rPr>
              <a:t>T</a:t>
            </a:r>
            <a:r>
              <a:rPr lang="en-IN" sz="7200" dirty="0">
                <a:solidFill>
                  <a:prstClr val="black">
                    <a:lumMod val="85000"/>
                    <a:lumOff val="15000"/>
                  </a:prstClr>
                </a:solidFill>
                <a:latin typeface="Geologica" pitchFamily="2" charset="0"/>
              </a:rPr>
              <a:t>O</a:t>
            </a:r>
            <a:r>
              <a:rPr lang="en-IN" sz="7200" dirty="0">
                <a:solidFill>
                  <a:srgbClr val="007D36"/>
                </a:solidFill>
                <a:latin typeface="Geologica" pitchFamily="2" charset="0"/>
              </a:rPr>
              <a:t>R</a:t>
            </a:r>
            <a:r>
              <a:rPr lang="en-IN" sz="7200" dirty="0">
                <a:solidFill>
                  <a:srgbClr val="CF1014"/>
                </a:solidFill>
                <a:latin typeface="Geologica" pitchFamily="2" charset="0"/>
              </a:rPr>
              <a:t>A</a:t>
            </a:r>
            <a:r>
              <a:rPr kumimoji="0" lang="en-IN" sz="7200" b="0" i="0" u="none" strike="noStrike" kern="1200" cap="none" spc="0" normalizeH="0" baseline="0" noProof="0" dirty="0">
                <a:ln>
                  <a:noFill/>
                </a:ln>
                <a:solidFill>
                  <a:srgbClr val="13A6E6"/>
                </a:solidFill>
                <a:effectLst/>
                <a:uLnTx/>
                <a:uFillTx/>
                <a:latin typeface="Geologica" pitchFamily="2" charset="0"/>
                <a:ea typeface="+mn-ea"/>
                <a:cs typeface="+mn-cs"/>
              </a:rPr>
              <a:t>G</a:t>
            </a:r>
            <a:r>
              <a:rPr lang="en-IN" sz="7200" dirty="0">
                <a:solidFill>
                  <a:srgbClr val="F49600"/>
                </a:solidFill>
                <a:latin typeface="Geologica" pitchFamily="2" charset="0"/>
              </a:rPr>
              <a:t>E</a:t>
            </a:r>
            <a:r>
              <a:rPr kumimoji="0" lang="en-IN" sz="7200" b="0" i="0" u="none" strike="noStrike" kern="1200" cap="none" spc="0" normalizeH="0" baseline="0" noProof="0" dirty="0">
                <a:ln>
                  <a:noFill/>
                </a:ln>
                <a:solidFill>
                  <a:srgbClr val="13A6E6"/>
                </a:solidFill>
                <a:effectLst/>
                <a:uLnTx/>
                <a:uFillTx/>
                <a:latin typeface="Geologica" pitchFamily="2" charset="0"/>
                <a:ea typeface="+mn-ea"/>
                <a:cs typeface="+mn-cs"/>
              </a:rPr>
              <a:t> </a:t>
            </a:r>
            <a:r>
              <a:rPr lang="en-IN" sz="7200" dirty="0">
                <a:solidFill>
                  <a:prstClr val="black">
                    <a:lumMod val="85000"/>
                    <a:lumOff val="15000"/>
                  </a:prstClr>
                </a:solidFill>
                <a:latin typeface="Geologica" pitchFamily="2" charset="0"/>
              </a:rPr>
              <a:t>M</a:t>
            </a:r>
            <a:r>
              <a:rPr lang="en-IN" sz="7200" dirty="0">
                <a:solidFill>
                  <a:srgbClr val="007D36"/>
                </a:solidFill>
                <a:latin typeface="Geologica" pitchFamily="2" charset="0"/>
              </a:rPr>
              <a:t>O</a:t>
            </a:r>
            <a:r>
              <a:rPr lang="en-IN" sz="7200" dirty="0">
                <a:solidFill>
                  <a:srgbClr val="CF1014"/>
                </a:solidFill>
                <a:latin typeface="Geologica" pitchFamily="2" charset="0"/>
              </a:rPr>
              <a:t>D</a:t>
            </a:r>
            <a:r>
              <a:rPr kumimoji="0" lang="en-IN" sz="7200" b="0" i="0" u="none" strike="noStrike" kern="1200" cap="none" spc="0" normalizeH="0" baseline="0" noProof="0" dirty="0">
                <a:ln>
                  <a:noFill/>
                </a:ln>
                <a:solidFill>
                  <a:srgbClr val="13A6E6"/>
                </a:solidFill>
                <a:effectLst/>
                <a:uLnTx/>
                <a:uFillTx/>
                <a:latin typeface="Geologica" pitchFamily="2" charset="0"/>
                <a:ea typeface="+mn-ea"/>
                <a:cs typeface="+mn-cs"/>
              </a:rPr>
              <a:t>E O</a:t>
            </a:r>
            <a:r>
              <a:rPr kumimoji="0" lang="en-IN" sz="7200" b="0" i="0" u="none" strike="noStrike" kern="1200" cap="none" spc="0" normalizeH="0" baseline="0" noProof="0" dirty="0">
                <a:ln>
                  <a:noFill/>
                </a:ln>
                <a:solidFill>
                  <a:srgbClr val="F49600"/>
                </a:solidFill>
                <a:effectLst/>
                <a:uLnTx/>
                <a:uFillTx/>
                <a:latin typeface="Geologica" pitchFamily="2" charset="0"/>
                <a:ea typeface="+mn-ea"/>
                <a:cs typeface="+mn-cs"/>
              </a:rPr>
              <a:t>L</a:t>
            </a:r>
            <a:r>
              <a:rPr kumimoji="0" lang="e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logica" pitchFamily="2" charset="0"/>
                <a:ea typeface="+mn-ea"/>
                <a:cs typeface="+mn-cs"/>
              </a:rPr>
              <a:t>Y</a:t>
            </a:r>
            <a:r>
              <a:rPr kumimoji="0" lang="en-IN" sz="7200" b="0" i="0" u="none" strike="noStrike" kern="1200" cap="none" spc="0" normalizeH="0" baseline="0" noProof="0" dirty="0">
                <a:ln>
                  <a:noFill/>
                </a:ln>
                <a:solidFill>
                  <a:srgbClr val="007D36"/>
                </a:solidFill>
                <a:effectLst/>
                <a:uLnTx/>
                <a:uFillTx/>
                <a:latin typeface="Geologica" pitchFamily="2" charset="0"/>
                <a:ea typeface="+mn-ea"/>
                <a:cs typeface="+mn-cs"/>
              </a:rPr>
              <a:t>M</a:t>
            </a:r>
            <a:r>
              <a:rPr kumimoji="0" lang="en-IN" sz="7200" b="0" i="0" u="none" strike="noStrike" kern="1200" cap="none" spc="0" normalizeH="0" baseline="0" noProof="0" dirty="0">
                <a:ln>
                  <a:noFill/>
                </a:ln>
                <a:solidFill>
                  <a:srgbClr val="CF1014"/>
                </a:solidFill>
                <a:effectLst/>
                <a:uLnTx/>
                <a:uFillTx/>
                <a:latin typeface="Geologica" pitchFamily="2" charset="0"/>
                <a:ea typeface="+mn-ea"/>
                <a:cs typeface="+mn-cs"/>
              </a:rPr>
              <a:t>P</a:t>
            </a:r>
            <a:r>
              <a:rPr kumimoji="0" lang="en-IN" sz="7200" b="0" i="0" u="none" strike="noStrike" kern="1200" cap="none" spc="0" normalizeH="0" baseline="0" noProof="0" dirty="0">
                <a:ln>
                  <a:noFill/>
                </a:ln>
                <a:solidFill>
                  <a:srgbClr val="13A6E6"/>
                </a:solidFill>
                <a:effectLst/>
                <a:uLnTx/>
                <a:uFillTx/>
                <a:latin typeface="Geologica" pitchFamily="2" charset="0"/>
                <a:ea typeface="+mn-ea"/>
                <a:cs typeface="+mn-cs"/>
              </a:rPr>
              <a:t>I</a:t>
            </a:r>
            <a:r>
              <a:rPr kumimoji="0" lang="en-IN" sz="7200" b="0" i="0" u="none" strike="noStrike" kern="1200" cap="none" spc="0" normalizeH="0" baseline="0" noProof="0" dirty="0">
                <a:ln>
                  <a:noFill/>
                </a:ln>
                <a:solidFill>
                  <a:srgbClr val="F49600"/>
                </a:solidFill>
                <a:effectLst/>
                <a:uLnTx/>
                <a:uFillTx/>
                <a:latin typeface="Geologica" pitchFamily="2" charset="0"/>
                <a:ea typeface="+mn-ea"/>
                <a:cs typeface="+mn-cs"/>
              </a:rPr>
              <a:t>C</a:t>
            </a:r>
            <a:r>
              <a:rPr kumimoji="0" lang="e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logica" pitchFamily="2" charset="0"/>
                <a:ea typeface="+mn-ea"/>
                <a:cs typeface="+mn-cs"/>
              </a:rPr>
              <a:t>S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C61721D-657D-CDC2-7209-6AE1E31043C1}"/>
              </a:ext>
            </a:extLst>
          </p:cNvPr>
          <p:cNvGrpSpPr/>
          <p:nvPr/>
        </p:nvGrpSpPr>
        <p:grpSpPr>
          <a:xfrm>
            <a:off x="3134498" y="835176"/>
            <a:ext cx="1798679" cy="1798679"/>
            <a:chOff x="3316618" y="1565836"/>
            <a:chExt cx="1798679" cy="1798679"/>
          </a:xfrm>
        </p:grpSpPr>
        <p:grpSp>
          <p:nvGrpSpPr>
            <p:cNvPr id="25" name="Graphic 8">
              <a:extLst>
                <a:ext uri="{FF2B5EF4-FFF2-40B4-BE49-F238E27FC236}">
                  <a16:creationId xmlns:a16="http://schemas.microsoft.com/office/drawing/2014/main" id="{5F5D4933-AE11-D8CB-D0E5-A1B53F8FEA06}"/>
                </a:ext>
              </a:extLst>
            </p:cNvPr>
            <p:cNvGrpSpPr/>
            <p:nvPr/>
          </p:nvGrpSpPr>
          <p:grpSpPr>
            <a:xfrm>
              <a:off x="3704644" y="2065037"/>
              <a:ext cx="1032874" cy="990950"/>
              <a:chOff x="3704644" y="2065037"/>
              <a:chExt cx="1032874" cy="990950"/>
            </a:xfrm>
          </p:grpSpPr>
          <p:grpSp>
            <p:nvGrpSpPr>
              <p:cNvPr id="26" name="Graphic 8">
                <a:extLst>
                  <a:ext uri="{FF2B5EF4-FFF2-40B4-BE49-F238E27FC236}">
                    <a16:creationId xmlns:a16="http://schemas.microsoft.com/office/drawing/2014/main" id="{84DC70FA-13D6-AA13-DAC5-BFEF29FB49A5}"/>
                  </a:ext>
                </a:extLst>
              </p:cNvPr>
              <p:cNvGrpSpPr/>
              <p:nvPr/>
            </p:nvGrpSpPr>
            <p:grpSpPr>
              <a:xfrm>
                <a:off x="3704644" y="2065037"/>
                <a:ext cx="1032874" cy="178253"/>
                <a:chOff x="3704644" y="2065037"/>
                <a:chExt cx="1032874" cy="178253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D646D43A-2B34-3498-69C2-983075A640AC}"/>
                    </a:ext>
                  </a:extLst>
                </p:cNvPr>
                <p:cNvSpPr/>
                <p:nvPr/>
              </p:nvSpPr>
              <p:spPr>
                <a:xfrm>
                  <a:off x="3813024" y="2144382"/>
                  <a:ext cx="816889" cy="23601"/>
                </a:xfrm>
                <a:custGeom>
                  <a:avLst/>
                  <a:gdLst>
                    <a:gd name="connsiteX0" fmla="*/ 0 w 816889"/>
                    <a:gd name="connsiteY0" fmla="*/ 0 h 23601"/>
                    <a:gd name="connsiteX1" fmla="*/ 816890 w 816889"/>
                    <a:gd name="connsiteY1" fmla="*/ 0 h 23601"/>
                    <a:gd name="connsiteX2" fmla="*/ 816890 w 816889"/>
                    <a:gd name="connsiteY2" fmla="*/ 23601 h 23601"/>
                    <a:gd name="connsiteX3" fmla="*/ 0 w 816889"/>
                    <a:gd name="connsiteY3" fmla="*/ 23601 h 23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6889" h="23601">
                      <a:moveTo>
                        <a:pt x="0" y="0"/>
                      </a:moveTo>
                      <a:lnTo>
                        <a:pt x="816890" y="0"/>
                      </a:lnTo>
                      <a:lnTo>
                        <a:pt x="816890" y="23601"/>
                      </a:lnTo>
                      <a:lnTo>
                        <a:pt x="0" y="2360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C32D3298-E66C-3DEF-CD1C-36B61CD86F4E}"/>
                    </a:ext>
                  </a:extLst>
                </p:cNvPr>
                <p:cNvSpPr/>
                <p:nvPr/>
              </p:nvSpPr>
              <p:spPr>
                <a:xfrm>
                  <a:off x="4700563" y="2144382"/>
                  <a:ext cx="36954" cy="23601"/>
                </a:xfrm>
                <a:custGeom>
                  <a:avLst/>
                  <a:gdLst>
                    <a:gd name="connsiteX0" fmla="*/ 0 w 36954"/>
                    <a:gd name="connsiteY0" fmla="*/ 0 h 23601"/>
                    <a:gd name="connsiteX1" fmla="*/ 36955 w 36954"/>
                    <a:gd name="connsiteY1" fmla="*/ 0 h 23601"/>
                    <a:gd name="connsiteX2" fmla="*/ 36955 w 36954"/>
                    <a:gd name="connsiteY2" fmla="*/ 23601 h 23601"/>
                    <a:gd name="connsiteX3" fmla="*/ 0 w 36954"/>
                    <a:gd name="connsiteY3" fmla="*/ 23601 h 23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54" h="23601">
                      <a:moveTo>
                        <a:pt x="0" y="0"/>
                      </a:moveTo>
                      <a:lnTo>
                        <a:pt x="36955" y="0"/>
                      </a:lnTo>
                      <a:lnTo>
                        <a:pt x="36955" y="23601"/>
                      </a:lnTo>
                      <a:lnTo>
                        <a:pt x="0" y="2360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194BA10-2797-0FBF-9D6D-A44195796C7B}"/>
                    </a:ext>
                  </a:extLst>
                </p:cNvPr>
                <p:cNvSpPr/>
                <p:nvPr/>
              </p:nvSpPr>
              <p:spPr>
                <a:xfrm>
                  <a:off x="4638454" y="2065037"/>
                  <a:ext cx="39749" cy="178253"/>
                </a:xfrm>
                <a:custGeom>
                  <a:avLst/>
                  <a:gdLst>
                    <a:gd name="connsiteX0" fmla="*/ 39750 w 39749"/>
                    <a:gd name="connsiteY0" fmla="*/ 158533 h 178253"/>
                    <a:gd name="connsiteX1" fmla="*/ 19875 w 39749"/>
                    <a:gd name="connsiteY1" fmla="*/ 178253 h 178253"/>
                    <a:gd name="connsiteX2" fmla="*/ 19875 w 39749"/>
                    <a:gd name="connsiteY2" fmla="*/ 178253 h 178253"/>
                    <a:gd name="connsiteX3" fmla="*/ 0 w 39749"/>
                    <a:gd name="connsiteY3" fmla="*/ 158533 h 178253"/>
                    <a:gd name="connsiteX4" fmla="*/ 0 w 39749"/>
                    <a:gd name="connsiteY4" fmla="*/ 19720 h 178253"/>
                    <a:gd name="connsiteX5" fmla="*/ 19875 w 39749"/>
                    <a:gd name="connsiteY5" fmla="*/ 0 h 178253"/>
                    <a:gd name="connsiteX6" fmla="*/ 19875 w 39749"/>
                    <a:gd name="connsiteY6" fmla="*/ 0 h 178253"/>
                    <a:gd name="connsiteX7" fmla="*/ 39750 w 39749"/>
                    <a:gd name="connsiteY7" fmla="*/ 19720 h 178253"/>
                    <a:gd name="connsiteX8" fmla="*/ 39750 w 39749"/>
                    <a:gd name="connsiteY8" fmla="*/ 158533 h 178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749" h="178253">
                      <a:moveTo>
                        <a:pt x="39750" y="158533"/>
                      </a:moveTo>
                      <a:cubicBezTo>
                        <a:pt x="39750" y="169403"/>
                        <a:pt x="30899" y="178253"/>
                        <a:pt x="19875" y="178253"/>
                      </a:cubicBezTo>
                      <a:lnTo>
                        <a:pt x="19875" y="178253"/>
                      </a:lnTo>
                      <a:cubicBezTo>
                        <a:pt x="8851" y="178253"/>
                        <a:pt x="0" y="169403"/>
                        <a:pt x="0" y="158533"/>
                      </a:cubicBezTo>
                      <a:lnTo>
                        <a:pt x="0" y="19720"/>
                      </a:lnTo>
                      <a:cubicBezTo>
                        <a:pt x="0" y="8851"/>
                        <a:pt x="8851" y="0"/>
                        <a:pt x="19875" y="0"/>
                      </a:cubicBezTo>
                      <a:lnTo>
                        <a:pt x="19875" y="0"/>
                      </a:lnTo>
                      <a:cubicBezTo>
                        <a:pt x="30744" y="0"/>
                        <a:pt x="39750" y="8851"/>
                        <a:pt x="39750" y="19720"/>
                      </a:cubicBezTo>
                      <a:lnTo>
                        <a:pt x="39750" y="15853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31D39580-4431-818F-E1D3-B0F3D86A3B13}"/>
                    </a:ext>
                  </a:extLst>
                </p:cNvPr>
                <p:cNvSpPr/>
                <p:nvPr/>
              </p:nvSpPr>
              <p:spPr>
                <a:xfrm>
                  <a:off x="4687521" y="2083515"/>
                  <a:ext cx="39594" cy="145179"/>
                </a:xfrm>
                <a:custGeom>
                  <a:avLst/>
                  <a:gdLst>
                    <a:gd name="connsiteX0" fmla="*/ 39594 w 39594"/>
                    <a:gd name="connsiteY0" fmla="*/ 125460 h 145179"/>
                    <a:gd name="connsiteX1" fmla="*/ 19875 w 39594"/>
                    <a:gd name="connsiteY1" fmla="*/ 145180 h 145179"/>
                    <a:gd name="connsiteX2" fmla="*/ 19875 w 39594"/>
                    <a:gd name="connsiteY2" fmla="*/ 145180 h 145179"/>
                    <a:gd name="connsiteX3" fmla="*/ 0 w 39594"/>
                    <a:gd name="connsiteY3" fmla="*/ 125460 h 145179"/>
                    <a:gd name="connsiteX4" fmla="*/ 0 w 39594"/>
                    <a:gd name="connsiteY4" fmla="*/ 19720 h 145179"/>
                    <a:gd name="connsiteX5" fmla="*/ 19875 w 39594"/>
                    <a:gd name="connsiteY5" fmla="*/ 0 h 145179"/>
                    <a:gd name="connsiteX6" fmla="*/ 19875 w 39594"/>
                    <a:gd name="connsiteY6" fmla="*/ 0 h 145179"/>
                    <a:gd name="connsiteX7" fmla="*/ 39594 w 39594"/>
                    <a:gd name="connsiteY7" fmla="*/ 19720 h 145179"/>
                    <a:gd name="connsiteX8" fmla="*/ 39594 w 39594"/>
                    <a:gd name="connsiteY8" fmla="*/ 125460 h 145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594" h="145179">
                      <a:moveTo>
                        <a:pt x="39594" y="125460"/>
                      </a:moveTo>
                      <a:cubicBezTo>
                        <a:pt x="39594" y="136329"/>
                        <a:pt x="30744" y="145180"/>
                        <a:pt x="19875" y="145180"/>
                      </a:cubicBezTo>
                      <a:lnTo>
                        <a:pt x="19875" y="145180"/>
                      </a:lnTo>
                      <a:cubicBezTo>
                        <a:pt x="8851" y="145180"/>
                        <a:pt x="0" y="136329"/>
                        <a:pt x="0" y="125460"/>
                      </a:cubicBezTo>
                      <a:lnTo>
                        <a:pt x="0" y="19720"/>
                      </a:lnTo>
                      <a:cubicBezTo>
                        <a:pt x="0" y="8851"/>
                        <a:pt x="8851" y="0"/>
                        <a:pt x="19875" y="0"/>
                      </a:cubicBezTo>
                      <a:lnTo>
                        <a:pt x="19875" y="0"/>
                      </a:lnTo>
                      <a:cubicBezTo>
                        <a:pt x="30744" y="0"/>
                        <a:pt x="39594" y="8851"/>
                        <a:pt x="39594" y="19720"/>
                      </a:cubicBezTo>
                      <a:lnTo>
                        <a:pt x="39594" y="12546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18340CF9-6501-1826-F502-2C2D3A2540E2}"/>
                    </a:ext>
                  </a:extLst>
                </p:cNvPr>
                <p:cNvSpPr/>
                <p:nvPr/>
              </p:nvSpPr>
              <p:spPr>
                <a:xfrm>
                  <a:off x="3704644" y="2144382"/>
                  <a:ext cx="36954" cy="23601"/>
                </a:xfrm>
                <a:custGeom>
                  <a:avLst/>
                  <a:gdLst>
                    <a:gd name="connsiteX0" fmla="*/ 0 w 36954"/>
                    <a:gd name="connsiteY0" fmla="*/ 0 h 23601"/>
                    <a:gd name="connsiteX1" fmla="*/ 36955 w 36954"/>
                    <a:gd name="connsiteY1" fmla="*/ 0 h 23601"/>
                    <a:gd name="connsiteX2" fmla="*/ 36955 w 36954"/>
                    <a:gd name="connsiteY2" fmla="*/ 23601 h 23601"/>
                    <a:gd name="connsiteX3" fmla="*/ 0 w 36954"/>
                    <a:gd name="connsiteY3" fmla="*/ 23601 h 23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54" h="23601">
                      <a:moveTo>
                        <a:pt x="0" y="0"/>
                      </a:moveTo>
                      <a:lnTo>
                        <a:pt x="36955" y="0"/>
                      </a:lnTo>
                      <a:lnTo>
                        <a:pt x="36955" y="23601"/>
                      </a:lnTo>
                      <a:lnTo>
                        <a:pt x="0" y="2360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B1FCB7E2-BA24-D015-1A38-E1A50E63B128}"/>
                    </a:ext>
                  </a:extLst>
                </p:cNvPr>
                <p:cNvSpPr/>
                <p:nvPr/>
              </p:nvSpPr>
              <p:spPr>
                <a:xfrm>
                  <a:off x="3764114" y="2065037"/>
                  <a:ext cx="39749" cy="178253"/>
                </a:xfrm>
                <a:custGeom>
                  <a:avLst/>
                  <a:gdLst>
                    <a:gd name="connsiteX0" fmla="*/ 0 w 39749"/>
                    <a:gd name="connsiteY0" fmla="*/ 158533 h 178253"/>
                    <a:gd name="connsiteX1" fmla="*/ 19875 w 39749"/>
                    <a:gd name="connsiteY1" fmla="*/ 178253 h 178253"/>
                    <a:gd name="connsiteX2" fmla="*/ 19875 w 39749"/>
                    <a:gd name="connsiteY2" fmla="*/ 178253 h 178253"/>
                    <a:gd name="connsiteX3" fmla="*/ 39750 w 39749"/>
                    <a:gd name="connsiteY3" fmla="*/ 158533 h 178253"/>
                    <a:gd name="connsiteX4" fmla="*/ 39750 w 39749"/>
                    <a:gd name="connsiteY4" fmla="*/ 19720 h 178253"/>
                    <a:gd name="connsiteX5" fmla="*/ 19875 w 39749"/>
                    <a:gd name="connsiteY5" fmla="*/ 0 h 178253"/>
                    <a:gd name="connsiteX6" fmla="*/ 19875 w 39749"/>
                    <a:gd name="connsiteY6" fmla="*/ 0 h 178253"/>
                    <a:gd name="connsiteX7" fmla="*/ 0 w 39749"/>
                    <a:gd name="connsiteY7" fmla="*/ 19720 h 178253"/>
                    <a:gd name="connsiteX8" fmla="*/ 0 w 39749"/>
                    <a:gd name="connsiteY8" fmla="*/ 158533 h 178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749" h="178253">
                      <a:moveTo>
                        <a:pt x="0" y="158533"/>
                      </a:moveTo>
                      <a:cubicBezTo>
                        <a:pt x="0" y="169403"/>
                        <a:pt x="8851" y="178253"/>
                        <a:pt x="19875" y="178253"/>
                      </a:cubicBezTo>
                      <a:lnTo>
                        <a:pt x="19875" y="178253"/>
                      </a:lnTo>
                      <a:cubicBezTo>
                        <a:pt x="30744" y="178253"/>
                        <a:pt x="39750" y="169403"/>
                        <a:pt x="39750" y="158533"/>
                      </a:cubicBezTo>
                      <a:lnTo>
                        <a:pt x="39750" y="19720"/>
                      </a:lnTo>
                      <a:cubicBezTo>
                        <a:pt x="39750" y="8851"/>
                        <a:pt x="30899" y="0"/>
                        <a:pt x="19875" y="0"/>
                      </a:cubicBezTo>
                      <a:lnTo>
                        <a:pt x="19875" y="0"/>
                      </a:lnTo>
                      <a:cubicBezTo>
                        <a:pt x="9006" y="0"/>
                        <a:pt x="0" y="8851"/>
                        <a:pt x="0" y="19720"/>
                      </a:cubicBezTo>
                      <a:lnTo>
                        <a:pt x="0" y="15853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0F6C4BB8-8A6C-4359-F8E9-FA774C892812}"/>
                    </a:ext>
                  </a:extLst>
                </p:cNvPr>
                <p:cNvSpPr/>
                <p:nvPr/>
              </p:nvSpPr>
              <p:spPr>
                <a:xfrm>
                  <a:off x="3715203" y="2083515"/>
                  <a:ext cx="39749" cy="145179"/>
                </a:xfrm>
                <a:custGeom>
                  <a:avLst/>
                  <a:gdLst>
                    <a:gd name="connsiteX0" fmla="*/ 0 w 39749"/>
                    <a:gd name="connsiteY0" fmla="*/ 125460 h 145179"/>
                    <a:gd name="connsiteX1" fmla="*/ 19875 w 39749"/>
                    <a:gd name="connsiteY1" fmla="*/ 145180 h 145179"/>
                    <a:gd name="connsiteX2" fmla="*/ 19875 w 39749"/>
                    <a:gd name="connsiteY2" fmla="*/ 145180 h 145179"/>
                    <a:gd name="connsiteX3" fmla="*/ 39750 w 39749"/>
                    <a:gd name="connsiteY3" fmla="*/ 125460 h 145179"/>
                    <a:gd name="connsiteX4" fmla="*/ 39750 w 39749"/>
                    <a:gd name="connsiteY4" fmla="*/ 19720 h 145179"/>
                    <a:gd name="connsiteX5" fmla="*/ 19875 w 39749"/>
                    <a:gd name="connsiteY5" fmla="*/ 0 h 145179"/>
                    <a:gd name="connsiteX6" fmla="*/ 19875 w 39749"/>
                    <a:gd name="connsiteY6" fmla="*/ 0 h 145179"/>
                    <a:gd name="connsiteX7" fmla="*/ 0 w 39749"/>
                    <a:gd name="connsiteY7" fmla="*/ 19720 h 145179"/>
                    <a:gd name="connsiteX8" fmla="*/ 0 w 39749"/>
                    <a:gd name="connsiteY8" fmla="*/ 125460 h 145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749" h="145179">
                      <a:moveTo>
                        <a:pt x="0" y="125460"/>
                      </a:moveTo>
                      <a:cubicBezTo>
                        <a:pt x="0" y="136329"/>
                        <a:pt x="8851" y="145180"/>
                        <a:pt x="19875" y="145180"/>
                      </a:cubicBezTo>
                      <a:lnTo>
                        <a:pt x="19875" y="145180"/>
                      </a:lnTo>
                      <a:cubicBezTo>
                        <a:pt x="30899" y="145180"/>
                        <a:pt x="39750" y="136329"/>
                        <a:pt x="39750" y="125460"/>
                      </a:cubicBezTo>
                      <a:lnTo>
                        <a:pt x="39750" y="19720"/>
                      </a:lnTo>
                      <a:cubicBezTo>
                        <a:pt x="39750" y="8851"/>
                        <a:pt x="30899" y="0"/>
                        <a:pt x="19875" y="0"/>
                      </a:cubicBezTo>
                      <a:lnTo>
                        <a:pt x="19875" y="0"/>
                      </a:lnTo>
                      <a:cubicBezTo>
                        <a:pt x="9006" y="0"/>
                        <a:pt x="0" y="8851"/>
                        <a:pt x="0" y="19720"/>
                      </a:cubicBezTo>
                      <a:lnTo>
                        <a:pt x="0" y="12546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59601F6-A2D0-3ADB-B4B2-FD20F0C2BA47}"/>
                  </a:ext>
                </a:extLst>
              </p:cNvPr>
              <p:cNvSpPr/>
              <p:nvPr/>
            </p:nvSpPr>
            <p:spPr>
              <a:xfrm>
                <a:off x="3869764" y="2134239"/>
                <a:ext cx="703603" cy="921749"/>
              </a:xfrm>
              <a:custGeom>
                <a:avLst/>
                <a:gdLst>
                  <a:gd name="connsiteX0" fmla="*/ 692296 w 703603"/>
                  <a:gd name="connsiteY0" fmla="*/ 9988 h 921749"/>
                  <a:gd name="connsiteX1" fmla="*/ 641056 w 703603"/>
                  <a:gd name="connsiteY1" fmla="*/ 11230 h 921749"/>
                  <a:gd name="connsiteX2" fmla="*/ 541837 w 703603"/>
                  <a:gd name="connsiteY2" fmla="*/ 113710 h 921749"/>
                  <a:gd name="connsiteX3" fmla="*/ 420258 w 703603"/>
                  <a:gd name="connsiteY3" fmla="*/ 162155 h 921749"/>
                  <a:gd name="connsiteX4" fmla="*/ 415134 w 703603"/>
                  <a:gd name="connsiteY4" fmla="*/ 159671 h 921749"/>
                  <a:gd name="connsiteX5" fmla="*/ 292934 w 703603"/>
                  <a:gd name="connsiteY5" fmla="*/ 155634 h 921749"/>
                  <a:gd name="connsiteX6" fmla="*/ 156605 w 703603"/>
                  <a:gd name="connsiteY6" fmla="*/ 117902 h 921749"/>
                  <a:gd name="connsiteX7" fmla="*/ 56454 w 703603"/>
                  <a:gd name="connsiteY7" fmla="*/ 12006 h 921749"/>
                  <a:gd name="connsiteX8" fmla="*/ 10183 w 703603"/>
                  <a:gd name="connsiteY8" fmla="*/ 11385 h 921749"/>
                  <a:gd name="connsiteX9" fmla="*/ 9406 w 703603"/>
                  <a:gd name="connsiteY9" fmla="*/ 67128 h 921749"/>
                  <a:gd name="connsiteX10" fmla="*/ 114837 w 703603"/>
                  <a:gd name="connsiteY10" fmla="*/ 177061 h 921749"/>
                  <a:gd name="connsiteX11" fmla="*/ 213590 w 703603"/>
                  <a:gd name="connsiteY11" fmla="*/ 211377 h 921749"/>
                  <a:gd name="connsiteX12" fmla="*/ 247905 w 703603"/>
                  <a:gd name="connsiteY12" fmla="*/ 219761 h 921749"/>
                  <a:gd name="connsiteX13" fmla="*/ 256445 w 703603"/>
                  <a:gd name="connsiteY13" fmla="*/ 253611 h 921749"/>
                  <a:gd name="connsiteX14" fmla="*/ 255824 w 703603"/>
                  <a:gd name="connsiteY14" fmla="*/ 323949 h 921749"/>
                  <a:gd name="connsiteX15" fmla="*/ 245421 w 703603"/>
                  <a:gd name="connsiteY15" fmla="*/ 497389 h 921749"/>
                  <a:gd name="connsiteX16" fmla="*/ 245576 w 703603"/>
                  <a:gd name="connsiteY16" fmla="*/ 497544 h 921749"/>
                  <a:gd name="connsiteX17" fmla="*/ 233465 w 703603"/>
                  <a:gd name="connsiteY17" fmla="*/ 690238 h 921749"/>
                  <a:gd name="connsiteX18" fmla="*/ 233310 w 703603"/>
                  <a:gd name="connsiteY18" fmla="*/ 875478 h 921749"/>
                  <a:gd name="connsiteX19" fmla="*/ 278339 w 703603"/>
                  <a:gd name="connsiteY19" fmla="*/ 921749 h 921749"/>
                  <a:gd name="connsiteX20" fmla="*/ 278960 w 703603"/>
                  <a:gd name="connsiteY20" fmla="*/ 921749 h 921749"/>
                  <a:gd name="connsiteX21" fmla="*/ 324610 w 703603"/>
                  <a:gd name="connsiteY21" fmla="*/ 876720 h 921749"/>
                  <a:gd name="connsiteX22" fmla="*/ 324300 w 703603"/>
                  <a:gd name="connsiteY22" fmla="*/ 680611 h 921749"/>
                  <a:gd name="connsiteX23" fmla="*/ 334703 w 703603"/>
                  <a:gd name="connsiteY23" fmla="*/ 523785 h 921749"/>
                  <a:gd name="connsiteX24" fmla="*/ 353180 w 703603"/>
                  <a:gd name="connsiteY24" fmla="*/ 523785 h 921749"/>
                  <a:gd name="connsiteX25" fmla="*/ 363584 w 703603"/>
                  <a:gd name="connsiteY25" fmla="*/ 680611 h 921749"/>
                  <a:gd name="connsiteX26" fmla="*/ 363428 w 703603"/>
                  <a:gd name="connsiteY26" fmla="*/ 876565 h 921749"/>
                  <a:gd name="connsiteX27" fmla="*/ 409078 w 703603"/>
                  <a:gd name="connsiteY27" fmla="*/ 921594 h 921749"/>
                  <a:gd name="connsiteX28" fmla="*/ 409700 w 703603"/>
                  <a:gd name="connsiteY28" fmla="*/ 921594 h 921749"/>
                  <a:gd name="connsiteX29" fmla="*/ 454729 w 703603"/>
                  <a:gd name="connsiteY29" fmla="*/ 875323 h 921749"/>
                  <a:gd name="connsiteX30" fmla="*/ 454573 w 703603"/>
                  <a:gd name="connsiteY30" fmla="*/ 690082 h 921749"/>
                  <a:gd name="connsiteX31" fmla="*/ 442462 w 703603"/>
                  <a:gd name="connsiteY31" fmla="*/ 497389 h 921749"/>
                  <a:gd name="connsiteX32" fmla="*/ 442617 w 703603"/>
                  <a:gd name="connsiteY32" fmla="*/ 497234 h 921749"/>
                  <a:gd name="connsiteX33" fmla="*/ 435785 w 703603"/>
                  <a:gd name="connsiteY33" fmla="*/ 332179 h 921749"/>
                  <a:gd name="connsiteX34" fmla="*/ 446810 w 703603"/>
                  <a:gd name="connsiteY34" fmla="*/ 253611 h 921749"/>
                  <a:gd name="connsiteX35" fmla="*/ 459853 w 703603"/>
                  <a:gd name="connsiteY35" fmla="*/ 225351 h 921749"/>
                  <a:gd name="connsiteX36" fmla="*/ 459853 w 703603"/>
                  <a:gd name="connsiteY36" fmla="*/ 225351 h 921749"/>
                  <a:gd name="connsiteX37" fmla="*/ 495100 w 703603"/>
                  <a:gd name="connsiteY37" fmla="*/ 212774 h 921749"/>
                  <a:gd name="connsiteX38" fmla="*/ 589661 w 703603"/>
                  <a:gd name="connsiteY38" fmla="*/ 168366 h 921749"/>
                  <a:gd name="connsiteX39" fmla="*/ 693693 w 703603"/>
                  <a:gd name="connsiteY39" fmla="*/ 61383 h 921749"/>
                  <a:gd name="connsiteX40" fmla="*/ 692296 w 703603"/>
                  <a:gd name="connsiteY40" fmla="*/ 9988 h 92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703603" h="921749">
                    <a:moveTo>
                      <a:pt x="692296" y="9988"/>
                    </a:moveTo>
                    <a:cubicBezTo>
                      <a:pt x="677856" y="-3831"/>
                      <a:pt x="654875" y="-3210"/>
                      <a:pt x="641056" y="11230"/>
                    </a:cubicBezTo>
                    <a:cubicBezTo>
                      <a:pt x="599132" y="55327"/>
                      <a:pt x="550687" y="105636"/>
                      <a:pt x="541837" y="113710"/>
                    </a:cubicBezTo>
                    <a:cubicBezTo>
                      <a:pt x="530191" y="122250"/>
                      <a:pt x="471809" y="144765"/>
                      <a:pt x="420258" y="162155"/>
                    </a:cubicBezTo>
                    <a:cubicBezTo>
                      <a:pt x="418550" y="161223"/>
                      <a:pt x="416842" y="160292"/>
                      <a:pt x="415134" y="159671"/>
                    </a:cubicBezTo>
                    <a:cubicBezTo>
                      <a:pt x="392154" y="151441"/>
                      <a:pt x="320884" y="143833"/>
                      <a:pt x="292934" y="155634"/>
                    </a:cubicBezTo>
                    <a:cubicBezTo>
                      <a:pt x="237657" y="143522"/>
                      <a:pt x="169958" y="125666"/>
                      <a:pt x="156605" y="117902"/>
                    </a:cubicBezTo>
                    <a:cubicBezTo>
                      <a:pt x="146978" y="110915"/>
                      <a:pt x="94806" y="62625"/>
                      <a:pt x="56454" y="12006"/>
                    </a:cubicBezTo>
                    <a:cubicBezTo>
                      <a:pt x="44343" y="-3987"/>
                      <a:pt x="26486" y="-3521"/>
                      <a:pt x="10183" y="11385"/>
                    </a:cubicBezTo>
                    <a:cubicBezTo>
                      <a:pt x="-4568" y="24894"/>
                      <a:pt x="-1928" y="50825"/>
                      <a:pt x="9406" y="67128"/>
                    </a:cubicBezTo>
                    <a:cubicBezTo>
                      <a:pt x="22760" y="86537"/>
                      <a:pt x="100086" y="166503"/>
                      <a:pt x="114837" y="177061"/>
                    </a:cubicBezTo>
                    <a:cubicBezTo>
                      <a:pt x="130364" y="188241"/>
                      <a:pt x="172288" y="200818"/>
                      <a:pt x="213590" y="211377"/>
                    </a:cubicBezTo>
                    <a:cubicBezTo>
                      <a:pt x="226478" y="214637"/>
                      <a:pt x="235949" y="216966"/>
                      <a:pt x="247905" y="219761"/>
                    </a:cubicBezTo>
                    <a:cubicBezTo>
                      <a:pt x="247750" y="222246"/>
                      <a:pt x="256135" y="259200"/>
                      <a:pt x="256445" y="253611"/>
                    </a:cubicBezTo>
                    <a:cubicBezTo>
                      <a:pt x="255203" y="274262"/>
                      <a:pt x="255824" y="323949"/>
                      <a:pt x="255824" y="323949"/>
                    </a:cubicBezTo>
                    <a:lnTo>
                      <a:pt x="245421" y="497389"/>
                    </a:lnTo>
                    <a:cubicBezTo>
                      <a:pt x="245421" y="497389"/>
                      <a:pt x="245576" y="497389"/>
                      <a:pt x="245576" y="497544"/>
                    </a:cubicBezTo>
                    <a:cubicBezTo>
                      <a:pt x="241073" y="542573"/>
                      <a:pt x="230049" y="657786"/>
                      <a:pt x="233465" y="690238"/>
                    </a:cubicBezTo>
                    <a:cubicBezTo>
                      <a:pt x="234707" y="703281"/>
                      <a:pt x="234397" y="794736"/>
                      <a:pt x="233310" y="875478"/>
                    </a:cubicBezTo>
                    <a:cubicBezTo>
                      <a:pt x="232999" y="900632"/>
                      <a:pt x="253185" y="921439"/>
                      <a:pt x="278339" y="921749"/>
                    </a:cubicBezTo>
                    <a:cubicBezTo>
                      <a:pt x="278494" y="921749"/>
                      <a:pt x="278805" y="921749"/>
                      <a:pt x="278960" y="921749"/>
                    </a:cubicBezTo>
                    <a:cubicBezTo>
                      <a:pt x="303959" y="921749"/>
                      <a:pt x="324300" y="901719"/>
                      <a:pt x="324610" y="876720"/>
                    </a:cubicBezTo>
                    <a:cubicBezTo>
                      <a:pt x="325231" y="836349"/>
                      <a:pt x="326784" y="703125"/>
                      <a:pt x="324300" y="680611"/>
                    </a:cubicBezTo>
                    <a:cubicBezTo>
                      <a:pt x="322592" y="665239"/>
                      <a:pt x="328181" y="591795"/>
                      <a:pt x="334703" y="523785"/>
                    </a:cubicBezTo>
                    <a:cubicBezTo>
                      <a:pt x="335945" y="523940"/>
                      <a:pt x="351938" y="523940"/>
                      <a:pt x="353180" y="523785"/>
                    </a:cubicBezTo>
                    <a:cubicBezTo>
                      <a:pt x="359857" y="591795"/>
                      <a:pt x="365292" y="665394"/>
                      <a:pt x="363584" y="680611"/>
                    </a:cubicBezTo>
                    <a:cubicBezTo>
                      <a:pt x="361410" y="702970"/>
                      <a:pt x="362962" y="836349"/>
                      <a:pt x="363428" y="876565"/>
                    </a:cubicBezTo>
                    <a:cubicBezTo>
                      <a:pt x="363739" y="901564"/>
                      <a:pt x="384235" y="921594"/>
                      <a:pt x="409078" y="921594"/>
                    </a:cubicBezTo>
                    <a:cubicBezTo>
                      <a:pt x="409234" y="921594"/>
                      <a:pt x="409544" y="921594"/>
                      <a:pt x="409700" y="921594"/>
                    </a:cubicBezTo>
                    <a:cubicBezTo>
                      <a:pt x="434854" y="921283"/>
                      <a:pt x="455039" y="900477"/>
                      <a:pt x="454729" y="875323"/>
                    </a:cubicBezTo>
                    <a:cubicBezTo>
                      <a:pt x="453642" y="794426"/>
                      <a:pt x="453331" y="703125"/>
                      <a:pt x="454573" y="690082"/>
                    </a:cubicBezTo>
                    <a:cubicBezTo>
                      <a:pt x="457989" y="657475"/>
                      <a:pt x="446965" y="542263"/>
                      <a:pt x="442462" y="497389"/>
                    </a:cubicBezTo>
                    <a:cubicBezTo>
                      <a:pt x="442462" y="497389"/>
                      <a:pt x="442617" y="497234"/>
                      <a:pt x="442617" y="497234"/>
                    </a:cubicBezTo>
                    <a:cubicBezTo>
                      <a:pt x="442617" y="497234"/>
                      <a:pt x="439357" y="410747"/>
                      <a:pt x="435785" y="332179"/>
                    </a:cubicBezTo>
                    <a:cubicBezTo>
                      <a:pt x="438114" y="307646"/>
                      <a:pt x="442617" y="279386"/>
                      <a:pt x="446810" y="253611"/>
                    </a:cubicBezTo>
                    <a:cubicBezTo>
                      <a:pt x="452400" y="243829"/>
                      <a:pt x="457058" y="229543"/>
                      <a:pt x="459853" y="225351"/>
                    </a:cubicBezTo>
                    <a:lnTo>
                      <a:pt x="459853" y="225351"/>
                    </a:lnTo>
                    <a:cubicBezTo>
                      <a:pt x="471032" y="221469"/>
                      <a:pt x="482988" y="217277"/>
                      <a:pt x="495100" y="212774"/>
                    </a:cubicBezTo>
                    <a:cubicBezTo>
                      <a:pt x="535005" y="198023"/>
                      <a:pt x="575376" y="180943"/>
                      <a:pt x="589661" y="168366"/>
                    </a:cubicBezTo>
                    <a:cubicBezTo>
                      <a:pt x="603325" y="156255"/>
                      <a:pt x="678632" y="77066"/>
                      <a:pt x="693693" y="61383"/>
                    </a:cubicBezTo>
                    <a:cubicBezTo>
                      <a:pt x="707357" y="46632"/>
                      <a:pt x="706892" y="23807"/>
                      <a:pt x="692296" y="9988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AFF4829-0092-20EB-4C69-2006C4640FDB}"/>
                  </a:ext>
                </a:extLst>
              </p:cNvPr>
              <p:cNvSpPr/>
              <p:nvPr/>
            </p:nvSpPr>
            <p:spPr>
              <a:xfrm>
                <a:off x="4135348" y="2135712"/>
                <a:ext cx="182033" cy="181929"/>
              </a:xfrm>
              <a:custGeom>
                <a:avLst/>
                <a:gdLst>
                  <a:gd name="connsiteX0" fmla="*/ 179674 w 182033"/>
                  <a:gd name="connsiteY0" fmla="*/ 111305 h 181929"/>
                  <a:gd name="connsiteX1" fmla="*/ 70672 w 182033"/>
                  <a:gd name="connsiteY1" fmla="*/ 179625 h 181929"/>
                  <a:gd name="connsiteX2" fmla="*/ 2352 w 182033"/>
                  <a:gd name="connsiteY2" fmla="*/ 70624 h 181929"/>
                  <a:gd name="connsiteX3" fmla="*/ 111354 w 182033"/>
                  <a:gd name="connsiteY3" fmla="*/ 2304 h 181929"/>
                  <a:gd name="connsiteX4" fmla="*/ 179674 w 182033"/>
                  <a:gd name="connsiteY4" fmla="*/ 111305 h 181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033" h="181929">
                    <a:moveTo>
                      <a:pt x="179674" y="111305"/>
                    </a:moveTo>
                    <a:cubicBezTo>
                      <a:pt x="168494" y="160216"/>
                      <a:pt x="119583" y="190805"/>
                      <a:pt x="70672" y="179625"/>
                    </a:cubicBezTo>
                    <a:cubicBezTo>
                      <a:pt x="21761" y="168446"/>
                      <a:pt x="-8983" y="119535"/>
                      <a:pt x="2352" y="70624"/>
                    </a:cubicBezTo>
                    <a:cubicBezTo>
                      <a:pt x="13532" y="21713"/>
                      <a:pt x="62443" y="-8876"/>
                      <a:pt x="111354" y="2304"/>
                    </a:cubicBezTo>
                    <a:cubicBezTo>
                      <a:pt x="160420" y="13484"/>
                      <a:pt x="191008" y="62239"/>
                      <a:pt x="179674" y="111305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B1FEFFF-A687-F87D-FAC2-146451262A1F}"/>
                  </a:ext>
                </a:extLst>
              </p:cNvPr>
              <p:cNvSpPr/>
              <p:nvPr/>
            </p:nvSpPr>
            <p:spPr>
              <a:xfrm>
                <a:off x="4497207" y="2119348"/>
                <a:ext cx="88098" cy="59034"/>
              </a:xfrm>
              <a:custGeom>
                <a:avLst/>
                <a:gdLst>
                  <a:gd name="connsiteX0" fmla="*/ 87988 w 88098"/>
                  <a:gd name="connsiteY0" fmla="*/ 39785 h 59034"/>
                  <a:gd name="connsiteX1" fmla="*/ 42183 w 88098"/>
                  <a:gd name="connsiteY1" fmla="*/ 58262 h 59034"/>
                  <a:gd name="connsiteX2" fmla="*/ 104 w 88098"/>
                  <a:gd name="connsiteY2" fmla="*/ 32332 h 59034"/>
                  <a:gd name="connsiteX3" fmla="*/ 47152 w 88098"/>
                  <a:gd name="connsiteY3" fmla="*/ 190 h 59034"/>
                  <a:gd name="connsiteX4" fmla="*/ 87988 w 88098"/>
                  <a:gd name="connsiteY4" fmla="*/ 39785 h 5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098" h="59034">
                    <a:moveTo>
                      <a:pt x="87988" y="39785"/>
                    </a:moveTo>
                    <a:cubicBezTo>
                      <a:pt x="86280" y="59660"/>
                      <a:pt x="66405" y="60281"/>
                      <a:pt x="42183" y="58262"/>
                    </a:cubicBezTo>
                    <a:cubicBezTo>
                      <a:pt x="17960" y="56244"/>
                      <a:pt x="-1604" y="52051"/>
                      <a:pt x="104" y="32332"/>
                    </a:cubicBezTo>
                    <a:cubicBezTo>
                      <a:pt x="1812" y="12457"/>
                      <a:pt x="22774" y="-1829"/>
                      <a:pt x="47152" y="190"/>
                    </a:cubicBezTo>
                    <a:cubicBezTo>
                      <a:pt x="71374" y="2209"/>
                      <a:pt x="89696" y="19910"/>
                      <a:pt x="87988" y="39785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2BC8948-3756-E3FE-7C24-B8E7DA9904F4}"/>
                  </a:ext>
                </a:extLst>
              </p:cNvPr>
              <p:cNvSpPr/>
              <p:nvPr/>
            </p:nvSpPr>
            <p:spPr>
              <a:xfrm>
                <a:off x="3861658" y="2128155"/>
                <a:ext cx="82491" cy="57140"/>
              </a:xfrm>
              <a:custGeom>
                <a:avLst/>
                <a:gdLst>
                  <a:gd name="connsiteX0" fmla="*/ 82106 w 82491"/>
                  <a:gd name="connsiteY0" fmla="*/ 26785 h 57140"/>
                  <a:gd name="connsiteX1" fmla="*/ 44996 w 82491"/>
                  <a:gd name="connsiteY1" fmla="*/ 54734 h 57140"/>
                  <a:gd name="connsiteX2" fmla="*/ 432 w 82491"/>
                  <a:gd name="connsiteY2" fmla="*/ 41381 h 57140"/>
                  <a:gd name="connsiteX3" fmla="*/ 35369 w 82491"/>
                  <a:gd name="connsiteY3" fmla="*/ 854 h 57140"/>
                  <a:gd name="connsiteX4" fmla="*/ 82106 w 82491"/>
                  <a:gd name="connsiteY4" fmla="*/ 26785 h 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491" h="57140">
                    <a:moveTo>
                      <a:pt x="82106" y="26785"/>
                    </a:moveTo>
                    <a:cubicBezTo>
                      <a:pt x="85367" y="45262"/>
                      <a:pt x="67510" y="50697"/>
                      <a:pt x="44996" y="54734"/>
                    </a:cubicBezTo>
                    <a:cubicBezTo>
                      <a:pt x="22481" y="58771"/>
                      <a:pt x="3848" y="59703"/>
                      <a:pt x="432" y="41381"/>
                    </a:cubicBezTo>
                    <a:cubicBezTo>
                      <a:pt x="-2828" y="23058"/>
                      <a:pt x="12699" y="4892"/>
                      <a:pt x="35369" y="854"/>
                    </a:cubicBezTo>
                    <a:cubicBezTo>
                      <a:pt x="58039" y="-3338"/>
                      <a:pt x="78845" y="8308"/>
                      <a:pt x="82106" y="26785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27D18E-CA06-FC12-B5D1-90349DED0FC6}"/>
                </a:ext>
              </a:extLst>
            </p:cNvPr>
            <p:cNvSpPr/>
            <p:nvPr/>
          </p:nvSpPr>
          <p:spPr>
            <a:xfrm>
              <a:off x="3316618" y="1565836"/>
              <a:ext cx="1798679" cy="1798679"/>
            </a:xfrm>
            <a:custGeom>
              <a:avLst/>
              <a:gdLst>
                <a:gd name="connsiteX0" fmla="*/ 899340 w 1798679"/>
                <a:gd name="connsiteY0" fmla="*/ 0 h 1798679"/>
                <a:gd name="connsiteX1" fmla="*/ 0 w 1798679"/>
                <a:gd name="connsiteY1" fmla="*/ 899340 h 1798679"/>
                <a:gd name="connsiteX2" fmla="*/ 899340 w 1798679"/>
                <a:gd name="connsiteY2" fmla="*/ 1798679 h 1798679"/>
                <a:gd name="connsiteX3" fmla="*/ 1798679 w 1798679"/>
                <a:gd name="connsiteY3" fmla="*/ 899340 h 1798679"/>
                <a:gd name="connsiteX4" fmla="*/ 899340 w 1798679"/>
                <a:gd name="connsiteY4" fmla="*/ 0 h 1798679"/>
                <a:gd name="connsiteX5" fmla="*/ 899340 w 1798679"/>
                <a:gd name="connsiteY5" fmla="*/ 1588595 h 1798679"/>
                <a:gd name="connsiteX6" fmla="*/ 210084 w 1798679"/>
                <a:gd name="connsiteY6" fmla="*/ 899340 h 1798679"/>
                <a:gd name="connsiteX7" fmla="*/ 899340 w 1798679"/>
                <a:gd name="connsiteY7" fmla="*/ 210084 h 1798679"/>
                <a:gd name="connsiteX8" fmla="*/ 1588595 w 1798679"/>
                <a:gd name="connsiteY8" fmla="*/ 899340 h 1798679"/>
                <a:gd name="connsiteX9" fmla="*/ 899340 w 1798679"/>
                <a:gd name="connsiteY9" fmla="*/ 1588595 h 17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8679" h="1798679">
                  <a:moveTo>
                    <a:pt x="899340" y="0"/>
                  </a:moveTo>
                  <a:cubicBezTo>
                    <a:pt x="402622" y="0"/>
                    <a:pt x="0" y="402622"/>
                    <a:pt x="0" y="899340"/>
                  </a:cubicBezTo>
                  <a:cubicBezTo>
                    <a:pt x="0" y="1396057"/>
                    <a:pt x="402622" y="1798679"/>
                    <a:pt x="899340" y="1798679"/>
                  </a:cubicBezTo>
                  <a:cubicBezTo>
                    <a:pt x="1396057" y="1798679"/>
                    <a:pt x="1798679" y="1396057"/>
                    <a:pt x="1798679" y="899340"/>
                  </a:cubicBezTo>
                  <a:cubicBezTo>
                    <a:pt x="1798679" y="402622"/>
                    <a:pt x="1395902" y="0"/>
                    <a:pt x="899340" y="0"/>
                  </a:cubicBezTo>
                  <a:close/>
                  <a:moveTo>
                    <a:pt x="899340" y="1588595"/>
                  </a:moveTo>
                  <a:cubicBezTo>
                    <a:pt x="518611" y="1588595"/>
                    <a:pt x="210084" y="1279913"/>
                    <a:pt x="210084" y="899340"/>
                  </a:cubicBezTo>
                  <a:cubicBezTo>
                    <a:pt x="210084" y="518611"/>
                    <a:pt x="518766" y="210084"/>
                    <a:pt x="899340" y="210084"/>
                  </a:cubicBezTo>
                  <a:cubicBezTo>
                    <a:pt x="1280069" y="210084"/>
                    <a:pt x="1588595" y="518766"/>
                    <a:pt x="1588595" y="899340"/>
                  </a:cubicBezTo>
                  <a:cubicBezTo>
                    <a:pt x="1588595" y="1280068"/>
                    <a:pt x="1279913" y="1588595"/>
                    <a:pt x="899340" y="1588595"/>
                  </a:cubicBezTo>
                  <a:close/>
                </a:path>
              </a:pathLst>
            </a:custGeom>
            <a:gradFill>
              <a:gsLst>
                <a:gs pos="0">
                  <a:srgbClr val="00364A"/>
                </a:gs>
                <a:gs pos="4200">
                  <a:srgbClr val="00445C"/>
                </a:gs>
                <a:gs pos="15660">
                  <a:srgbClr val="00648A"/>
                </a:gs>
                <a:gs pos="26250">
                  <a:srgbClr val="007DAF"/>
                </a:gs>
                <a:gs pos="35620">
                  <a:srgbClr val="008FCB"/>
                </a:gs>
                <a:gs pos="43420">
                  <a:srgbClr val="009BDD"/>
                </a:gs>
                <a:gs pos="48690">
                  <a:srgbClr val="009FE3"/>
                </a:gs>
                <a:gs pos="96340">
                  <a:srgbClr val="71CBF4"/>
                </a:gs>
              </a:gsLst>
              <a:lin ang="14400003" scaled="1"/>
            </a:gradFill>
            <a:ln w="155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FD9B493-AFEA-9164-C218-D85AB9E48863}"/>
              </a:ext>
            </a:extLst>
          </p:cNvPr>
          <p:cNvGrpSpPr/>
          <p:nvPr/>
        </p:nvGrpSpPr>
        <p:grpSpPr>
          <a:xfrm>
            <a:off x="5038531" y="918711"/>
            <a:ext cx="1798679" cy="1798679"/>
            <a:chOff x="5178231" y="1584886"/>
            <a:chExt cx="1798679" cy="1798679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E032EAB1-14CD-40E5-D633-90DDC727452F}"/>
                </a:ext>
              </a:extLst>
            </p:cNvPr>
            <p:cNvGrpSpPr/>
            <p:nvPr/>
          </p:nvGrpSpPr>
          <p:grpSpPr>
            <a:xfrm>
              <a:off x="5712165" y="1848277"/>
              <a:ext cx="768600" cy="1184730"/>
              <a:chOff x="5712165" y="1848277"/>
              <a:chExt cx="768600" cy="1184730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99B6B8A-EA0B-73A9-D3F7-E24D12B85FBE}"/>
                  </a:ext>
                </a:extLst>
              </p:cNvPr>
              <p:cNvSpPr/>
              <p:nvPr/>
            </p:nvSpPr>
            <p:spPr>
              <a:xfrm>
                <a:off x="5774649" y="2172544"/>
                <a:ext cx="643558" cy="860463"/>
              </a:xfrm>
              <a:custGeom>
                <a:avLst/>
                <a:gdLst>
                  <a:gd name="connsiteX0" fmla="*/ 633138 w 643558"/>
                  <a:gd name="connsiteY0" fmla="*/ 18264 h 860463"/>
                  <a:gd name="connsiteX1" fmla="*/ 585780 w 643558"/>
                  <a:gd name="connsiteY1" fmla="*/ 19506 h 860463"/>
                  <a:gd name="connsiteX2" fmla="*/ 494169 w 643558"/>
                  <a:gd name="connsiteY2" fmla="*/ 114067 h 860463"/>
                  <a:gd name="connsiteX3" fmla="*/ 381907 w 643558"/>
                  <a:gd name="connsiteY3" fmla="*/ 158786 h 860463"/>
                  <a:gd name="connsiteX4" fmla="*/ 377093 w 643558"/>
                  <a:gd name="connsiteY4" fmla="*/ 156612 h 860463"/>
                  <a:gd name="connsiteX5" fmla="*/ 264210 w 643558"/>
                  <a:gd name="connsiteY5" fmla="*/ 152885 h 860463"/>
                  <a:gd name="connsiteX6" fmla="*/ 138439 w 643558"/>
                  <a:gd name="connsiteY6" fmla="*/ 118104 h 860463"/>
                  <a:gd name="connsiteX7" fmla="*/ 52107 w 643558"/>
                  <a:gd name="connsiteY7" fmla="*/ 10966 h 860463"/>
                  <a:gd name="connsiteX8" fmla="*/ 9407 w 643558"/>
                  <a:gd name="connsiteY8" fmla="*/ 10345 h 860463"/>
                  <a:gd name="connsiteX9" fmla="*/ 8786 w 643558"/>
                  <a:gd name="connsiteY9" fmla="*/ 61896 h 860463"/>
                  <a:gd name="connsiteX10" fmla="*/ 99931 w 643558"/>
                  <a:gd name="connsiteY10" fmla="*/ 172760 h 860463"/>
                  <a:gd name="connsiteX11" fmla="*/ 205206 w 643558"/>
                  <a:gd name="connsiteY11" fmla="*/ 208939 h 860463"/>
                  <a:gd name="connsiteX12" fmla="*/ 213125 w 643558"/>
                  <a:gd name="connsiteY12" fmla="*/ 240149 h 860463"/>
                  <a:gd name="connsiteX13" fmla="*/ 229584 w 643558"/>
                  <a:gd name="connsiteY13" fmla="*/ 317785 h 860463"/>
                  <a:gd name="connsiteX14" fmla="*/ 220734 w 643558"/>
                  <a:gd name="connsiteY14" fmla="*/ 468400 h 860463"/>
                  <a:gd name="connsiteX15" fmla="*/ 220889 w 643558"/>
                  <a:gd name="connsiteY15" fmla="*/ 468555 h 860463"/>
                  <a:gd name="connsiteX16" fmla="*/ 209709 w 643558"/>
                  <a:gd name="connsiteY16" fmla="*/ 646653 h 860463"/>
                  <a:gd name="connsiteX17" fmla="*/ 209554 w 643558"/>
                  <a:gd name="connsiteY17" fmla="*/ 817763 h 860463"/>
                  <a:gd name="connsiteX18" fmla="*/ 251167 w 643558"/>
                  <a:gd name="connsiteY18" fmla="*/ 860463 h 860463"/>
                  <a:gd name="connsiteX19" fmla="*/ 251788 w 643558"/>
                  <a:gd name="connsiteY19" fmla="*/ 860463 h 860463"/>
                  <a:gd name="connsiteX20" fmla="*/ 293867 w 643558"/>
                  <a:gd name="connsiteY20" fmla="*/ 818850 h 860463"/>
                  <a:gd name="connsiteX21" fmla="*/ 293712 w 643558"/>
                  <a:gd name="connsiteY21" fmla="*/ 637802 h 860463"/>
                  <a:gd name="connsiteX22" fmla="*/ 303339 w 643558"/>
                  <a:gd name="connsiteY22" fmla="*/ 492933 h 860463"/>
                  <a:gd name="connsiteX23" fmla="*/ 320419 w 643558"/>
                  <a:gd name="connsiteY23" fmla="*/ 492933 h 860463"/>
                  <a:gd name="connsiteX24" fmla="*/ 330046 w 643558"/>
                  <a:gd name="connsiteY24" fmla="*/ 637802 h 860463"/>
                  <a:gd name="connsiteX25" fmla="*/ 329890 w 643558"/>
                  <a:gd name="connsiteY25" fmla="*/ 818850 h 860463"/>
                  <a:gd name="connsiteX26" fmla="*/ 372125 w 643558"/>
                  <a:gd name="connsiteY26" fmla="*/ 860463 h 860463"/>
                  <a:gd name="connsiteX27" fmla="*/ 372746 w 643558"/>
                  <a:gd name="connsiteY27" fmla="*/ 860463 h 860463"/>
                  <a:gd name="connsiteX28" fmla="*/ 414359 w 643558"/>
                  <a:gd name="connsiteY28" fmla="*/ 817763 h 860463"/>
                  <a:gd name="connsiteX29" fmla="*/ 414203 w 643558"/>
                  <a:gd name="connsiteY29" fmla="*/ 646653 h 860463"/>
                  <a:gd name="connsiteX30" fmla="*/ 403024 w 643558"/>
                  <a:gd name="connsiteY30" fmla="*/ 468555 h 860463"/>
                  <a:gd name="connsiteX31" fmla="*/ 403179 w 643558"/>
                  <a:gd name="connsiteY31" fmla="*/ 468400 h 860463"/>
                  <a:gd name="connsiteX32" fmla="*/ 396813 w 643558"/>
                  <a:gd name="connsiteY32" fmla="*/ 317785 h 860463"/>
                  <a:gd name="connsiteX33" fmla="*/ 424451 w 643558"/>
                  <a:gd name="connsiteY33" fmla="*/ 237199 h 860463"/>
                  <a:gd name="connsiteX34" fmla="*/ 436407 w 643558"/>
                  <a:gd name="connsiteY34" fmla="*/ 211113 h 860463"/>
                  <a:gd name="connsiteX35" fmla="*/ 436407 w 643558"/>
                  <a:gd name="connsiteY35" fmla="*/ 211113 h 860463"/>
                  <a:gd name="connsiteX36" fmla="*/ 538887 w 643558"/>
                  <a:gd name="connsiteY36" fmla="*/ 164531 h 860463"/>
                  <a:gd name="connsiteX37" fmla="*/ 634846 w 643558"/>
                  <a:gd name="connsiteY37" fmla="*/ 65622 h 860463"/>
                  <a:gd name="connsiteX38" fmla="*/ 633138 w 643558"/>
                  <a:gd name="connsiteY38" fmla="*/ 18264 h 860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43558" h="860463">
                    <a:moveTo>
                      <a:pt x="633138" y="18264"/>
                    </a:moveTo>
                    <a:cubicBezTo>
                      <a:pt x="619785" y="5532"/>
                      <a:pt x="598512" y="5997"/>
                      <a:pt x="585780" y="19506"/>
                    </a:cubicBezTo>
                    <a:cubicBezTo>
                      <a:pt x="547117" y="60188"/>
                      <a:pt x="502243" y="106769"/>
                      <a:pt x="494169" y="114067"/>
                    </a:cubicBezTo>
                    <a:cubicBezTo>
                      <a:pt x="483300" y="121986"/>
                      <a:pt x="429575" y="142637"/>
                      <a:pt x="381907" y="158786"/>
                    </a:cubicBezTo>
                    <a:cubicBezTo>
                      <a:pt x="380354" y="157854"/>
                      <a:pt x="378801" y="157078"/>
                      <a:pt x="377093" y="156612"/>
                    </a:cubicBezTo>
                    <a:cubicBezTo>
                      <a:pt x="355821" y="149004"/>
                      <a:pt x="290141" y="142016"/>
                      <a:pt x="264210" y="152885"/>
                    </a:cubicBezTo>
                    <a:cubicBezTo>
                      <a:pt x="213125" y="141706"/>
                      <a:pt x="150705" y="125247"/>
                      <a:pt x="138439" y="118104"/>
                    </a:cubicBezTo>
                    <a:cubicBezTo>
                      <a:pt x="129588" y="111583"/>
                      <a:pt x="87510" y="57703"/>
                      <a:pt x="52107" y="10966"/>
                    </a:cubicBezTo>
                    <a:cubicBezTo>
                      <a:pt x="40928" y="-3785"/>
                      <a:pt x="24313" y="-3319"/>
                      <a:pt x="9407" y="10345"/>
                    </a:cubicBezTo>
                    <a:cubicBezTo>
                      <a:pt x="-4257" y="22767"/>
                      <a:pt x="-1772" y="46679"/>
                      <a:pt x="8786" y="61896"/>
                    </a:cubicBezTo>
                    <a:cubicBezTo>
                      <a:pt x="21208" y="79907"/>
                      <a:pt x="86267" y="162978"/>
                      <a:pt x="99931" y="172760"/>
                    </a:cubicBezTo>
                    <a:cubicBezTo>
                      <a:pt x="114372" y="183008"/>
                      <a:pt x="194182" y="206299"/>
                      <a:pt x="205206" y="208939"/>
                    </a:cubicBezTo>
                    <a:cubicBezTo>
                      <a:pt x="205051" y="211268"/>
                      <a:pt x="212815" y="245273"/>
                      <a:pt x="213125" y="240149"/>
                    </a:cubicBezTo>
                    <a:cubicBezTo>
                      <a:pt x="212038" y="259247"/>
                      <a:pt x="229584" y="317785"/>
                      <a:pt x="229584" y="317785"/>
                    </a:cubicBezTo>
                    <a:lnTo>
                      <a:pt x="220734" y="468400"/>
                    </a:lnTo>
                    <a:cubicBezTo>
                      <a:pt x="220734" y="468400"/>
                      <a:pt x="220889" y="468400"/>
                      <a:pt x="220889" y="468555"/>
                    </a:cubicBezTo>
                    <a:cubicBezTo>
                      <a:pt x="216696" y="510168"/>
                      <a:pt x="206604" y="616530"/>
                      <a:pt x="209709" y="646653"/>
                    </a:cubicBezTo>
                    <a:cubicBezTo>
                      <a:pt x="210796" y="658764"/>
                      <a:pt x="210486" y="743077"/>
                      <a:pt x="209554" y="817763"/>
                    </a:cubicBezTo>
                    <a:cubicBezTo>
                      <a:pt x="209243" y="841054"/>
                      <a:pt x="227876" y="860153"/>
                      <a:pt x="251167" y="860463"/>
                    </a:cubicBezTo>
                    <a:cubicBezTo>
                      <a:pt x="251322" y="860463"/>
                      <a:pt x="251478" y="860463"/>
                      <a:pt x="251788" y="860463"/>
                    </a:cubicBezTo>
                    <a:cubicBezTo>
                      <a:pt x="274768" y="860463"/>
                      <a:pt x="293712" y="841986"/>
                      <a:pt x="293867" y="818850"/>
                    </a:cubicBezTo>
                    <a:cubicBezTo>
                      <a:pt x="294333" y="781585"/>
                      <a:pt x="295886" y="658454"/>
                      <a:pt x="293712" y="637802"/>
                    </a:cubicBezTo>
                    <a:cubicBezTo>
                      <a:pt x="292159" y="623672"/>
                      <a:pt x="297283" y="555818"/>
                      <a:pt x="303339" y="492933"/>
                    </a:cubicBezTo>
                    <a:cubicBezTo>
                      <a:pt x="304581" y="493088"/>
                      <a:pt x="319177" y="493088"/>
                      <a:pt x="320419" y="492933"/>
                    </a:cubicBezTo>
                    <a:cubicBezTo>
                      <a:pt x="326474" y="555818"/>
                      <a:pt x="331598" y="623672"/>
                      <a:pt x="330046" y="637802"/>
                    </a:cubicBezTo>
                    <a:cubicBezTo>
                      <a:pt x="327872" y="658454"/>
                      <a:pt x="329269" y="781585"/>
                      <a:pt x="329890" y="818850"/>
                    </a:cubicBezTo>
                    <a:cubicBezTo>
                      <a:pt x="330201" y="841986"/>
                      <a:pt x="348989" y="860463"/>
                      <a:pt x="372125" y="860463"/>
                    </a:cubicBezTo>
                    <a:cubicBezTo>
                      <a:pt x="372280" y="860463"/>
                      <a:pt x="372435" y="860463"/>
                      <a:pt x="372746" y="860463"/>
                    </a:cubicBezTo>
                    <a:cubicBezTo>
                      <a:pt x="396036" y="860153"/>
                      <a:pt x="414669" y="841054"/>
                      <a:pt x="414359" y="817763"/>
                    </a:cubicBezTo>
                    <a:cubicBezTo>
                      <a:pt x="413427" y="743077"/>
                      <a:pt x="412961" y="658764"/>
                      <a:pt x="414203" y="646653"/>
                    </a:cubicBezTo>
                    <a:cubicBezTo>
                      <a:pt x="417464" y="616530"/>
                      <a:pt x="407216" y="510168"/>
                      <a:pt x="403024" y="468555"/>
                    </a:cubicBezTo>
                    <a:cubicBezTo>
                      <a:pt x="403024" y="468555"/>
                      <a:pt x="403179" y="468400"/>
                      <a:pt x="403179" y="468400"/>
                    </a:cubicBezTo>
                    <a:cubicBezTo>
                      <a:pt x="403179" y="468400"/>
                      <a:pt x="400074" y="390297"/>
                      <a:pt x="396813" y="317785"/>
                    </a:cubicBezTo>
                    <a:cubicBezTo>
                      <a:pt x="398987" y="295115"/>
                      <a:pt x="420570" y="260955"/>
                      <a:pt x="424451" y="237199"/>
                    </a:cubicBezTo>
                    <a:cubicBezTo>
                      <a:pt x="429575" y="228193"/>
                      <a:pt x="433923" y="214995"/>
                      <a:pt x="436407" y="211113"/>
                    </a:cubicBezTo>
                    <a:cubicBezTo>
                      <a:pt x="436407" y="211113"/>
                      <a:pt x="436407" y="211113"/>
                      <a:pt x="436407" y="211113"/>
                    </a:cubicBezTo>
                    <a:cubicBezTo>
                      <a:pt x="446811" y="207541"/>
                      <a:pt x="525689" y="176332"/>
                      <a:pt x="538887" y="164531"/>
                    </a:cubicBezTo>
                    <a:cubicBezTo>
                      <a:pt x="551465" y="153351"/>
                      <a:pt x="621027" y="80218"/>
                      <a:pt x="634846" y="65622"/>
                    </a:cubicBezTo>
                    <a:cubicBezTo>
                      <a:pt x="646957" y="52269"/>
                      <a:pt x="646491" y="30996"/>
                      <a:pt x="633138" y="18264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F4767DC-646F-5966-97BA-416DAE65EE8B}"/>
                  </a:ext>
                </a:extLst>
              </p:cNvPr>
              <p:cNvSpPr/>
              <p:nvPr/>
            </p:nvSpPr>
            <p:spPr>
              <a:xfrm>
                <a:off x="6012382" y="2186945"/>
                <a:ext cx="168012" cy="167968"/>
              </a:xfrm>
              <a:custGeom>
                <a:avLst/>
                <a:gdLst>
                  <a:gd name="connsiteX0" fmla="*/ 165912 w 168012"/>
                  <a:gd name="connsiteY0" fmla="*/ 102772 h 167968"/>
                  <a:gd name="connsiteX1" fmla="*/ 65296 w 168012"/>
                  <a:gd name="connsiteY1" fmla="*/ 165813 h 167968"/>
                  <a:gd name="connsiteX2" fmla="*/ 2099 w 168012"/>
                  <a:gd name="connsiteY2" fmla="*/ 65196 h 167968"/>
                  <a:gd name="connsiteX3" fmla="*/ 102872 w 168012"/>
                  <a:gd name="connsiteY3" fmla="*/ 2156 h 167968"/>
                  <a:gd name="connsiteX4" fmla="*/ 165912 w 168012"/>
                  <a:gd name="connsiteY4" fmla="*/ 102772 h 16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12" h="167968">
                    <a:moveTo>
                      <a:pt x="165912" y="102772"/>
                    </a:moveTo>
                    <a:cubicBezTo>
                      <a:pt x="155509" y="147957"/>
                      <a:pt x="110480" y="176216"/>
                      <a:pt x="65296" y="165813"/>
                    </a:cubicBezTo>
                    <a:cubicBezTo>
                      <a:pt x="20111" y="155410"/>
                      <a:pt x="-8149" y="110381"/>
                      <a:pt x="2099" y="65196"/>
                    </a:cubicBezTo>
                    <a:cubicBezTo>
                      <a:pt x="12503" y="20012"/>
                      <a:pt x="57532" y="-8248"/>
                      <a:pt x="102872" y="2156"/>
                    </a:cubicBezTo>
                    <a:cubicBezTo>
                      <a:pt x="147901" y="12404"/>
                      <a:pt x="176160" y="57433"/>
                      <a:pt x="165912" y="102772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CA12FA2-A073-6F05-0EBB-918308AF6AB1}"/>
                  </a:ext>
                </a:extLst>
              </p:cNvPr>
              <p:cNvSpPr/>
              <p:nvPr/>
            </p:nvSpPr>
            <p:spPr>
              <a:xfrm>
                <a:off x="6327666" y="2077770"/>
                <a:ext cx="153098" cy="153098"/>
              </a:xfrm>
              <a:custGeom>
                <a:avLst/>
                <a:gdLst>
                  <a:gd name="connsiteX0" fmla="*/ 76550 w 153098"/>
                  <a:gd name="connsiteY0" fmla="*/ 0 h 153098"/>
                  <a:gd name="connsiteX1" fmla="*/ 0 w 153098"/>
                  <a:gd name="connsiteY1" fmla="*/ 76549 h 153098"/>
                  <a:gd name="connsiteX2" fmla="*/ 76550 w 153098"/>
                  <a:gd name="connsiteY2" fmla="*/ 153099 h 153098"/>
                  <a:gd name="connsiteX3" fmla="*/ 153099 w 153098"/>
                  <a:gd name="connsiteY3" fmla="*/ 76549 h 153098"/>
                  <a:gd name="connsiteX4" fmla="*/ 76550 w 153098"/>
                  <a:gd name="connsiteY4" fmla="*/ 0 h 153098"/>
                  <a:gd name="connsiteX5" fmla="*/ 76550 w 153098"/>
                  <a:gd name="connsiteY5" fmla="*/ 131982 h 153098"/>
                  <a:gd name="connsiteX6" fmla="*/ 21117 w 153098"/>
                  <a:gd name="connsiteY6" fmla="*/ 76549 h 153098"/>
                  <a:gd name="connsiteX7" fmla="*/ 76550 w 153098"/>
                  <a:gd name="connsiteY7" fmla="*/ 21117 h 153098"/>
                  <a:gd name="connsiteX8" fmla="*/ 131982 w 153098"/>
                  <a:gd name="connsiteY8" fmla="*/ 76549 h 153098"/>
                  <a:gd name="connsiteX9" fmla="*/ 76550 w 153098"/>
                  <a:gd name="connsiteY9" fmla="*/ 131982 h 153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098" h="153098">
                    <a:moveTo>
                      <a:pt x="76550" y="0"/>
                    </a:moveTo>
                    <a:cubicBezTo>
                      <a:pt x="34315" y="0"/>
                      <a:pt x="0" y="34315"/>
                      <a:pt x="0" y="76549"/>
                    </a:cubicBezTo>
                    <a:cubicBezTo>
                      <a:pt x="0" y="118784"/>
                      <a:pt x="34315" y="153099"/>
                      <a:pt x="76550" y="153099"/>
                    </a:cubicBezTo>
                    <a:cubicBezTo>
                      <a:pt x="118784" y="153099"/>
                      <a:pt x="153099" y="118784"/>
                      <a:pt x="153099" y="76549"/>
                    </a:cubicBezTo>
                    <a:cubicBezTo>
                      <a:pt x="152944" y="34160"/>
                      <a:pt x="118784" y="0"/>
                      <a:pt x="76550" y="0"/>
                    </a:cubicBezTo>
                    <a:close/>
                    <a:moveTo>
                      <a:pt x="76550" y="131982"/>
                    </a:moveTo>
                    <a:cubicBezTo>
                      <a:pt x="45961" y="131982"/>
                      <a:pt x="21117" y="107138"/>
                      <a:pt x="21117" y="76549"/>
                    </a:cubicBezTo>
                    <a:cubicBezTo>
                      <a:pt x="21117" y="45961"/>
                      <a:pt x="45961" y="21117"/>
                      <a:pt x="76550" y="21117"/>
                    </a:cubicBezTo>
                    <a:cubicBezTo>
                      <a:pt x="107138" y="21117"/>
                      <a:pt x="131982" y="45961"/>
                      <a:pt x="131982" y="76549"/>
                    </a:cubicBezTo>
                    <a:cubicBezTo>
                      <a:pt x="131982" y="107138"/>
                      <a:pt x="107138" y="131982"/>
                      <a:pt x="76550" y="131982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91380EC-6B52-FB5F-CEE4-E5D8AD6F42F5}"/>
                  </a:ext>
                </a:extLst>
              </p:cNvPr>
              <p:cNvSpPr/>
              <p:nvPr/>
            </p:nvSpPr>
            <p:spPr>
              <a:xfrm>
                <a:off x="6396452" y="1848277"/>
                <a:ext cx="15527" cy="243622"/>
              </a:xfrm>
              <a:custGeom>
                <a:avLst/>
                <a:gdLst>
                  <a:gd name="connsiteX0" fmla="*/ 0 w 15527"/>
                  <a:gd name="connsiteY0" fmla="*/ 0 h 243622"/>
                  <a:gd name="connsiteX1" fmla="*/ 15527 w 15527"/>
                  <a:gd name="connsiteY1" fmla="*/ 0 h 243622"/>
                  <a:gd name="connsiteX2" fmla="*/ 15527 w 15527"/>
                  <a:gd name="connsiteY2" fmla="*/ 243623 h 243622"/>
                  <a:gd name="connsiteX3" fmla="*/ 0 w 15527"/>
                  <a:gd name="connsiteY3" fmla="*/ 243623 h 24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27" h="243622">
                    <a:moveTo>
                      <a:pt x="0" y="0"/>
                    </a:moveTo>
                    <a:lnTo>
                      <a:pt x="15527" y="0"/>
                    </a:lnTo>
                    <a:lnTo>
                      <a:pt x="15527" y="243623"/>
                    </a:lnTo>
                    <a:lnTo>
                      <a:pt x="0" y="243623"/>
                    </a:ln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A56E9F6-A66D-A125-EC7F-843CD19FD32B}"/>
                  </a:ext>
                </a:extLst>
              </p:cNvPr>
              <p:cNvSpPr/>
              <p:nvPr/>
            </p:nvSpPr>
            <p:spPr>
              <a:xfrm>
                <a:off x="6358330" y="2172627"/>
                <a:ext cx="65483" cy="49762"/>
              </a:xfrm>
              <a:custGeom>
                <a:avLst/>
                <a:gdLst>
                  <a:gd name="connsiteX0" fmla="*/ 64053 w 65483"/>
                  <a:gd name="connsiteY0" fmla="*/ 39919 h 49762"/>
                  <a:gd name="connsiteX1" fmla="*/ 26632 w 65483"/>
                  <a:gd name="connsiteY1" fmla="*/ 44111 h 49762"/>
                  <a:gd name="connsiteX2" fmla="*/ 1167 w 65483"/>
                  <a:gd name="connsiteY2" fmla="*/ 16473 h 49762"/>
                  <a:gd name="connsiteX3" fmla="*/ 42159 w 65483"/>
                  <a:gd name="connsiteY3" fmla="*/ 2498 h 49762"/>
                  <a:gd name="connsiteX4" fmla="*/ 64053 w 65483"/>
                  <a:gd name="connsiteY4" fmla="*/ 39919 h 4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3" h="49762">
                    <a:moveTo>
                      <a:pt x="64053" y="39919"/>
                    </a:moveTo>
                    <a:cubicBezTo>
                      <a:pt x="58773" y="54049"/>
                      <a:pt x="44022" y="50633"/>
                      <a:pt x="26632" y="44111"/>
                    </a:cubicBezTo>
                    <a:cubicBezTo>
                      <a:pt x="9241" y="37590"/>
                      <a:pt x="-4112" y="30603"/>
                      <a:pt x="1167" y="16473"/>
                    </a:cubicBezTo>
                    <a:cubicBezTo>
                      <a:pt x="6446" y="2343"/>
                      <a:pt x="24769" y="-3868"/>
                      <a:pt x="42159" y="2498"/>
                    </a:cubicBezTo>
                    <a:cubicBezTo>
                      <a:pt x="59550" y="9020"/>
                      <a:pt x="69332" y="25634"/>
                      <a:pt x="64053" y="399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9288850-CF77-5402-68AC-25AFD51BD2D3}"/>
                  </a:ext>
                </a:extLst>
              </p:cNvPr>
              <p:cNvSpPr/>
              <p:nvPr/>
            </p:nvSpPr>
            <p:spPr>
              <a:xfrm>
                <a:off x="5712165" y="2077770"/>
                <a:ext cx="153098" cy="153098"/>
              </a:xfrm>
              <a:custGeom>
                <a:avLst/>
                <a:gdLst>
                  <a:gd name="connsiteX0" fmla="*/ 0 w 153098"/>
                  <a:gd name="connsiteY0" fmla="*/ 76549 h 153098"/>
                  <a:gd name="connsiteX1" fmla="*/ 76550 w 153098"/>
                  <a:gd name="connsiteY1" fmla="*/ 153099 h 153098"/>
                  <a:gd name="connsiteX2" fmla="*/ 153099 w 153098"/>
                  <a:gd name="connsiteY2" fmla="*/ 76549 h 153098"/>
                  <a:gd name="connsiteX3" fmla="*/ 76550 w 153098"/>
                  <a:gd name="connsiteY3" fmla="*/ 0 h 153098"/>
                  <a:gd name="connsiteX4" fmla="*/ 0 w 153098"/>
                  <a:gd name="connsiteY4" fmla="*/ 76549 h 153098"/>
                  <a:gd name="connsiteX5" fmla="*/ 20962 w 153098"/>
                  <a:gd name="connsiteY5" fmla="*/ 76549 h 153098"/>
                  <a:gd name="connsiteX6" fmla="*/ 76394 w 153098"/>
                  <a:gd name="connsiteY6" fmla="*/ 21117 h 153098"/>
                  <a:gd name="connsiteX7" fmla="*/ 131827 w 153098"/>
                  <a:gd name="connsiteY7" fmla="*/ 76549 h 153098"/>
                  <a:gd name="connsiteX8" fmla="*/ 76394 w 153098"/>
                  <a:gd name="connsiteY8" fmla="*/ 131982 h 153098"/>
                  <a:gd name="connsiteX9" fmla="*/ 20962 w 153098"/>
                  <a:gd name="connsiteY9" fmla="*/ 76549 h 153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098" h="153098">
                    <a:moveTo>
                      <a:pt x="0" y="76549"/>
                    </a:moveTo>
                    <a:cubicBezTo>
                      <a:pt x="0" y="118784"/>
                      <a:pt x="34315" y="153099"/>
                      <a:pt x="76550" y="153099"/>
                    </a:cubicBezTo>
                    <a:cubicBezTo>
                      <a:pt x="118784" y="153099"/>
                      <a:pt x="153099" y="118784"/>
                      <a:pt x="153099" y="76549"/>
                    </a:cubicBezTo>
                    <a:cubicBezTo>
                      <a:pt x="153099" y="34315"/>
                      <a:pt x="118784" y="0"/>
                      <a:pt x="76550" y="0"/>
                    </a:cubicBezTo>
                    <a:cubicBezTo>
                      <a:pt x="34315" y="0"/>
                      <a:pt x="0" y="34160"/>
                      <a:pt x="0" y="76549"/>
                    </a:cubicBezTo>
                    <a:close/>
                    <a:moveTo>
                      <a:pt x="20962" y="76549"/>
                    </a:moveTo>
                    <a:cubicBezTo>
                      <a:pt x="20962" y="45961"/>
                      <a:pt x="45805" y="21117"/>
                      <a:pt x="76394" y="21117"/>
                    </a:cubicBezTo>
                    <a:cubicBezTo>
                      <a:pt x="106983" y="21117"/>
                      <a:pt x="131827" y="45961"/>
                      <a:pt x="131827" y="76549"/>
                    </a:cubicBezTo>
                    <a:cubicBezTo>
                      <a:pt x="131827" y="107138"/>
                      <a:pt x="106983" y="131982"/>
                      <a:pt x="76394" y="131982"/>
                    </a:cubicBezTo>
                    <a:cubicBezTo>
                      <a:pt x="45805" y="131982"/>
                      <a:pt x="20962" y="107138"/>
                      <a:pt x="20962" y="765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8698F8E-4B8C-B8D9-40D8-C059725A3BD4}"/>
                  </a:ext>
                </a:extLst>
              </p:cNvPr>
              <p:cNvSpPr/>
              <p:nvPr/>
            </p:nvSpPr>
            <p:spPr>
              <a:xfrm>
                <a:off x="5780951" y="1848277"/>
                <a:ext cx="15527" cy="243622"/>
              </a:xfrm>
              <a:custGeom>
                <a:avLst/>
                <a:gdLst>
                  <a:gd name="connsiteX0" fmla="*/ 0 w 15527"/>
                  <a:gd name="connsiteY0" fmla="*/ 0 h 243622"/>
                  <a:gd name="connsiteX1" fmla="*/ 15527 w 15527"/>
                  <a:gd name="connsiteY1" fmla="*/ 0 h 243622"/>
                  <a:gd name="connsiteX2" fmla="*/ 15527 w 15527"/>
                  <a:gd name="connsiteY2" fmla="*/ 243623 h 243622"/>
                  <a:gd name="connsiteX3" fmla="*/ 0 w 15527"/>
                  <a:gd name="connsiteY3" fmla="*/ 243623 h 24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27" h="243622">
                    <a:moveTo>
                      <a:pt x="0" y="0"/>
                    </a:moveTo>
                    <a:lnTo>
                      <a:pt x="15527" y="0"/>
                    </a:lnTo>
                    <a:lnTo>
                      <a:pt x="15527" y="243623"/>
                    </a:lnTo>
                    <a:lnTo>
                      <a:pt x="0" y="243623"/>
                    </a:ln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BBF6E31-D49B-8993-9A10-C58B512D2791}"/>
                  </a:ext>
                </a:extLst>
              </p:cNvPr>
              <p:cNvSpPr/>
              <p:nvPr/>
            </p:nvSpPr>
            <p:spPr>
              <a:xfrm>
                <a:off x="5768962" y="2172627"/>
                <a:ext cx="65483" cy="49762"/>
              </a:xfrm>
              <a:custGeom>
                <a:avLst/>
                <a:gdLst>
                  <a:gd name="connsiteX0" fmla="*/ 1431 w 65483"/>
                  <a:gd name="connsiteY0" fmla="*/ 39919 h 49762"/>
                  <a:gd name="connsiteX1" fmla="*/ 38852 w 65483"/>
                  <a:gd name="connsiteY1" fmla="*/ 44111 h 49762"/>
                  <a:gd name="connsiteX2" fmla="*/ 64316 w 65483"/>
                  <a:gd name="connsiteY2" fmla="*/ 16473 h 49762"/>
                  <a:gd name="connsiteX3" fmla="*/ 23324 w 65483"/>
                  <a:gd name="connsiteY3" fmla="*/ 2498 h 49762"/>
                  <a:gd name="connsiteX4" fmla="*/ 1431 w 65483"/>
                  <a:gd name="connsiteY4" fmla="*/ 39919 h 4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83" h="49762">
                    <a:moveTo>
                      <a:pt x="1431" y="39919"/>
                    </a:moveTo>
                    <a:cubicBezTo>
                      <a:pt x="6710" y="54049"/>
                      <a:pt x="21461" y="50633"/>
                      <a:pt x="38852" y="44111"/>
                    </a:cubicBezTo>
                    <a:cubicBezTo>
                      <a:pt x="56242" y="37590"/>
                      <a:pt x="69596" y="30603"/>
                      <a:pt x="64316" y="16473"/>
                    </a:cubicBezTo>
                    <a:cubicBezTo>
                      <a:pt x="59037" y="2343"/>
                      <a:pt x="40715" y="-3868"/>
                      <a:pt x="23324" y="2498"/>
                    </a:cubicBezTo>
                    <a:cubicBezTo>
                      <a:pt x="5934" y="9020"/>
                      <a:pt x="-3848" y="25634"/>
                      <a:pt x="1431" y="399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9CB4A8-6448-A7AE-4012-D20DB6B86D6A}"/>
                </a:ext>
              </a:extLst>
            </p:cNvPr>
            <p:cNvSpPr/>
            <p:nvPr/>
          </p:nvSpPr>
          <p:spPr>
            <a:xfrm>
              <a:off x="5178231" y="1584886"/>
              <a:ext cx="1798679" cy="1798679"/>
            </a:xfrm>
            <a:custGeom>
              <a:avLst/>
              <a:gdLst>
                <a:gd name="connsiteX0" fmla="*/ 899340 w 1798679"/>
                <a:gd name="connsiteY0" fmla="*/ 0 h 1798679"/>
                <a:gd name="connsiteX1" fmla="*/ 0 w 1798679"/>
                <a:gd name="connsiteY1" fmla="*/ 899340 h 1798679"/>
                <a:gd name="connsiteX2" fmla="*/ 899340 w 1798679"/>
                <a:gd name="connsiteY2" fmla="*/ 1798679 h 1798679"/>
                <a:gd name="connsiteX3" fmla="*/ 1798680 w 1798679"/>
                <a:gd name="connsiteY3" fmla="*/ 899340 h 1798679"/>
                <a:gd name="connsiteX4" fmla="*/ 899340 w 1798679"/>
                <a:gd name="connsiteY4" fmla="*/ 0 h 1798679"/>
                <a:gd name="connsiteX5" fmla="*/ 899340 w 1798679"/>
                <a:gd name="connsiteY5" fmla="*/ 1588595 h 1798679"/>
                <a:gd name="connsiteX6" fmla="*/ 210084 w 1798679"/>
                <a:gd name="connsiteY6" fmla="*/ 899340 h 1798679"/>
                <a:gd name="connsiteX7" fmla="*/ 899340 w 1798679"/>
                <a:gd name="connsiteY7" fmla="*/ 210084 h 1798679"/>
                <a:gd name="connsiteX8" fmla="*/ 1588595 w 1798679"/>
                <a:gd name="connsiteY8" fmla="*/ 899340 h 1798679"/>
                <a:gd name="connsiteX9" fmla="*/ 899340 w 1798679"/>
                <a:gd name="connsiteY9" fmla="*/ 1588595 h 17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8679" h="1798679">
                  <a:moveTo>
                    <a:pt x="899340" y="0"/>
                  </a:moveTo>
                  <a:cubicBezTo>
                    <a:pt x="402622" y="0"/>
                    <a:pt x="0" y="402622"/>
                    <a:pt x="0" y="899340"/>
                  </a:cubicBezTo>
                  <a:cubicBezTo>
                    <a:pt x="0" y="1396057"/>
                    <a:pt x="402622" y="1798679"/>
                    <a:pt x="899340" y="1798679"/>
                  </a:cubicBezTo>
                  <a:cubicBezTo>
                    <a:pt x="1396057" y="1798679"/>
                    <a:pt x="1798680" y="1396057"/>
                    <a:pt x="1798680" y="899340"/>
                  </a:cubicBezTo>
                  <a:cubicBezTo>
                    <a:pt x="1798680" y="402622"/>
                    <a:pt x="1396057" y="0"/>
                    <a:pt x="899340" y="0"/>
                  </a:cubicBezTo>
                  <a:close/>
                  <a:moveTo>
                    <a:pt x="899340" y="1588595"/>
                  </a:moveTo>
                  <a:cubicBezTo>
                    <a:pt x="518611" y="1588595"/>
                    <a:pt x="210084" y="1279913"/>
                    <a:pt x="210084" y="899340"/>
                  </a:cubicBezTo>
                  <a:cubicBezTo>
                    <a:pt x="210084" y="518611"/>
                    <a:pt x="518766" y="210084"/>
                    <a:pt x="899340" y="210084"/>
                  </a:cubicBezTo>
                  <a:cubicBezTo>
                    <a:pt x="1280068" y="210084"/>
                    <a:pt x="1588595" y="518766"/>
                    <a:pt x="1588595" y="899340"/>
                  </a:cubicBezTo>
                  <a:cubicBezTo>
                    <a:pt x="1588751" y="1280068"/>
                    <a:pt x="1280068" y="1588595"/>
                    <a:pt x="899340" y="1588595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28190">
                  <a:srgbClr val="343433"/>
                </a:gs>
                <a:gs pos="48690">
                  <a:srgbClr val="3C3C3B"/>
                </a:gs>
                <a:gs pos="62630">
                  <a:srgbClr val="474746"/>
                </a:gs>
                <a:gs pos="86490">
                  <a:srgbClr val="636362"/>
                </a:gs>
                <a:gs pos="96340">
                  <a:srgbClr val="706F6F"/>
                </a:gs>
              </a:gsLst>
              <a:lin ang="14200423" scaled="1"/>
            </a:gradFill>
            <a:ln w="155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84ED12E-6056-C369-2E61-6495B8E72BA9}"/>
              </a:ext>
            </a:extLst>
          </p:cNvPr>
          <p:cNvGrpSpPr/>
          <p:nvPr/>
        </p:nvGrpSpPr>
        <p:grpSpPr>
          <a:xfrm>
            <a:off x="6956425" y="928236"/>
            <a:ext cx="1798679" cy="1798679"/>
            <a:chOff x="7078100" y="1565836"/>
            <a:chExt cx="1798679" cy="1798679"/>
          </a:xfrm>
        </p:grpSpPr>
        <p:grpSp>
          <p:nvGrpSpPr>
            <p:cNvPr id="18" name="Graphic 8">
              <a:extLst>
                <a:ext uri="{FF2B5EF4-FFF2-40B4-BE49-F238E27FC236}">
                  <a16:creationId xmlns:a16="http://schemas.microsoft.com/office/drawing/2014/main" id="{9DDDA973-CCFA-2804-E4C7-C66D8D91DF14}"/>
                </a:ext>
              </a:extLst>
            </p:cNvPr>
            <p:cNvGrpSpPr/>
            <p:nvPr/>
          </p:nvGrpSpPr>
          <p:grpSpPr>
            <a:xfrm>
              <a:off x="7323275" y="2083514"/>
              <a:ext cx="1248401" cy="662946"/>
              <a:chOff x="7323275" y="2083514"/>
              <a:chExt cx="1248401" cy="662946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856BC82-DA6E-738E-5E1A-EFD9286BEA1A}"/>
                  </a:ext>
                </a:extLst>
              </p:cNvPr>
              <p:cNvSpPr/>
              <p:nvPr/>
            </p:nvSpPr>
            <p:spPr>
              <a:xfrm>
                <a:off x="7756936" y="2255541"/>
                <a:ext cx="347358" cy="99827"/>
              </a:xfrm>
              <a:custGeom>
                <a:avLst/>
                <a:gdLst>
                  <a:gd name="connsiteX0" fmla="*/ 336647 w 347358"/>
                  <a:gd name="connsiteY0" fmla="*/ 66317 h 99827"/>
                  <a:gd name="connsiteX1" fmla="*/ 322983 w 347358"/>
                  <a:gd name="connsiteY1" fmla="*/ 88055 h 99827"/>
                  <a:gd name="connsiteX2" fmla="*/ 160257 w 347358"/>
                  <a:gd name="connsiteY2" fmla="*/ 95353 h 99827"/>
                  <a:gd name="connsiteX3" fmla="*/ 27188 w 347358"/>
                  <a:gd name="connsiteY3" fmla="*/ 67094 h 99827"/>
                  <a:gd name="connsiteX4" fmla="*/ 637 w 347358"/>
                  <a:gd name="connsiteY4" fmla="*/ 27189 h 99827"/>
                  <a:gd name="connsiteX5" fmla="*/ 40387 w 347358"/>
                  <a:gd name="connsiteY5" fmla="*/ 637 h 99827"/>
                  <a:gd name="connsiteX6" fmla="*/ 176871 w 347358"/>
                  <a:gd name="connsiteY6" fmla="*/ 29828 h 99827"/>
                  <a:gd name="connsiteX7" fmla="*/ 305748 w 347358"/>
                  <a:gd name="connsiteY7" fmla="*/ 8556 h 99827"/>
                  <a:gd name="connsiteX8" fmla="*/ 346274 w 347358"/>
                  <a:gd name="connsiteY8" fmla="*/ 33865 h 99827"/>
                  <a:gd name="connsiteX9" fmla="*/ 336647 w 347358"/>
                  <a:gd name="connsiteY9" fmla="*/ 66317 h 9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358" h="99827">
                    <a:moveTo>
                      <a:pt x="336647" y="66317"/>
                    </a:moveTo>
                    <a:cubicBezTo>
                      <a:pt x="332455" y="70199"/>
                      <a:pt x="328883" y="86658"/>
                      <a:pt x="322983" y="88055"/>
                    </a:cubicBezTo>
                    <a:cubicBezTo>
                      <a:pt x="264290" y="101564"/>
                      <a:pt x="187119" y="102651"/>
                      <a:pt x="160257" y="95353"/>
                    </a:cubicBezTo>
                    <a:cubicBezTo>
                      <a:pt x="141314" y="90229"/>
                      <a:pt x="57777" y="73149"/>
                      <a:pt x="27188" y="67094"/>
                    </a:cubicBezTo>
                    <a:cubicBezTo>
                      <a:pt x="8866" y="63367"/>
                      <a:pt x="-2935" y="45511"/>
                      <a:pt x="637" y="27189"/>
                    </a:cubicBezTo>
                    <a:cubicBezTo>
                      <a:pt x="4363" y="8866"/>
                      <a:pt x="22065" y="-2934"/>
                      <a:pt x="40387" y="637"/>
                    </a:cubicBezTo>
                    <a:cubicBezTo>
                      <a:pt x="44889" y="1569"/>
                      <a:pt x="150320" y="22686"/>
                      <a:pt x="176871" y="29828"/>
                    </a:cubicBezTo>
                    <a:cubicBezTo>
                      <a:pt x="191933" y="31381"/>
                      <a:pt x="255284" y="20201"/>
                      <a:pt x="305748" y="8556"/>
                    </a:cubicBezTo>
                    <a:cubicBezTo>
                      <a:pt x="323914" y="4363"/>
                      <a:pt x="342082" y="15698"/>
                      <a:pt x="346274" y="33865"/>
                    </a:cubicBezTo>
                    <a:cubicBezTo>
                      <a:pt x="349535" y="46132"/>
                      <a:pt x="345187" y="58243"/>
                      <a:pt x="336647" y="663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C8B0589-0C9E-1B37-927D-DE6A7483FED3}"/>
                  </a:ext>
                </a:extLst>
              </p:cNvPr>
              <p:cNvSpPr/>
              <p:nvPr/>
            </p:nvSpPr>
            <p:spPr>
              <a:xfrm>
                <a:off x="7912480" y="2232574"/>
                <a:ext cx="659196" cy="513886"/>
              </a:xfrm>
              <a:custGeom>
                <a:avLst/>
                <a:gdLst>
                  <a:gd name="connsiteX0" fmla="*/ 638227 w 659196"/>
                  <a:gd name="connsiteY0" fmla="*/ 447188 h 513886"/>
                  <a:gd name="connsiteX1" fmla="*/ 490407 w 659196"/>
                  <a:gd name="connsiteY1" fmla="*/ 358993 h 513886"/>
                  <a:gd name="connsiteX2" fmla="*/ 373176 w 659196"/>
                  <a:gd name="connsiteY2" fmla="*/ 247818 h 513886"/>
                  <a:gd name="connsiteX3" fmla="*/ 330321 w 659196"/>
                  <a:gd name="connsiteY3" fmla="*/ 122823 h 513886"/>
                  <a:gd name="connsiteX4" fmla="*/ 296937 w 659196"/>
                  <a:gd name="connsiteY4" fmla="*/ 36647 h 513886"/>
                  <a:gd name="connsiteX5" fmla="*/ 230014 w 659196"/>
                  <a:gd name="connsiteY5" fmla="*/ 2 h 513886"/>
                  <a:gd name="connsiteX6" fmla="*/ 151757 w 659196"/>
                  <a:gd name="connsiteY6" fmla="*/ 28262 h 513886"/>
                  <a:gd name="connsiteX7" fmla="*/ 149583 w 659196"/>
                  <a:gd name="connsiteY7" fmla="*/ 126705 h 513886"/>
                  <a:gd name="connsiteX8" fmla="*/ 198184 w 659196"/>
                  <a:gd name="connsiteY8" fmla="*/ 244557 h 513886"/>
                  <a:gd name="connsiteX9" fmla="*/ 75363 w 659196"/>
                  <a:gd name="connsiteY9" fmla="*/ 264277 h 513886"/>
                  <a:gd name="connsiteX10" fmla="*/ 2230 w 659196"/>
                  <a:gd name="connsiteY10" fmla="*/ 462870 h 513886"/>
                  <a:gd name="connsiteX11" fmla="*/ 25831 w 659196"/>
                  <a:gd name="connsiteY11" fmla="*/ 512558 h 513886"/>
                  <a:gd name="connsiteX12" fmla="*/ 79711 w 659196"/>
                  <a:gd name="connsiteY12" fmla="*/ 470789 h 513886"/>
                  <a:gd name="connsiteX13" fmla="*/ 147099 w 659196"/>
                  <a:gd name="connsiteY13" fmla="*/ 330889 h 513886"/>
                  <a:gd name="connsiteX14" fmla="*/ 283118 w 659196"/>
                  <a:gd name="connsiteY14" fmla="*/ 340826 h 513886"/>
                  <a:gd name="connsiteX15" fmla="*/ 408112 w 659196"/>
                  <a:gd name="connsiteY15" fmla="*/ 427934 h 513886"/>
                  <a:gd name="connsiteX16" fmla="*/ 613383 w 659196"/>
                  <a:gd name="connsiteY16" fmla="*/ 511626 h 513886"/>
                  <a:gd name="connsiteX17" fmla="*/ 656238 w 659196"/>
                  <a:gd name="connsiteY17" fmla="*/ 492217 h 513886"/>
                  <a:gd name="connsiteX18" fmla="*/ 638227 w 659196"/>
                  <a:gd name="connsiteY18" fmla="*/ 447188 h 51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9196" h="513886">
                    <a:moveTo>
                      <a:pt x="638227" y="447188"/>
                    </a:moveTo>
                    <a:cubicBezTo>
                      <a:pt x="584658" y="413338"/>
                      <a:pt x="515095" y="374365"/>
                      <a:pt x="490407" y="358993"/>
                    </a:cubicBezTo>
                    <a:cubicBezTo>
                      <a:pt x="467116" y="344553"/>
                      <a:pt x="390256" y="264742"/>
                      <a:pt x="373176" y="247818"/>
                    </a:cubicBezTo>
                    <a:cubicBezTo>
                      <a:pt x="373021" y="247041"/>
                      <a:pt x="355631" y="207602"/>
                      <a:pt x="330321" y="122823"/>
                    </a:cubicBezTo>
                    <a:cubicBezTo>
                      <a:pt x="321160" y="92234"/>
                      <a:pt x="304546" y="54348"/>
                      <a:pt x="296937" y="36647"/>
                    </a:cubicBezTo>
                    <a:cubicBezTo>
                      <a:pt x="283739" y="6213"/>
                      <a:pt x="255479" y="158"/>
                      <a:pt x="230014" y="2"/>
                    </a:cubicBezTo>
                    <a:cubicBezTo>
                      <a:pt x="207034" y="-153"/>
                      <a:pt x="170390" y="7145"/>
                      <a:pt x="151757" y="28262"/>
                    </a:cubicBezTo>
                    <a:cubicBezTo>
                      <a:pt x="139180" y="42547"/>
                      <a:pt x="131417" y="78881"/>
                      <a:pt x="149583" y="126705"/>
                    </a:cubicBezTo>
                    <a:cubicBezTo>
                      <a:pt x="155794" y="143164"/>
                      <a:pt x="198184" y="244557"/>
                      <a:pt x="198184" y="244557"/>
                    </a:cubicBezTo>
                    <a:cubicBezTo>
                      <a:pt x="198184" y="244557"/>
                      <a:pt x="118218" y="237725"/>
                      <a:pt x="75363" y="264277"/>
                    </a:cubicBezTo>
                    <a:cubicBezTo>
                      <a:pt x="53625" y="277785"/>
                      <a:pt x="17136" y="395016"/>
                      <a:pt x="2230" y="462870"/>
                    </a:cubicBezTo>
                    <a:cubicBezTo>
                      <a:pt x="-3515" y="488801"/>
                      <a:pt x="987" y="505881"/>
                      <a:pt x="25831" y="512558"/>
                    </a:cubicBezTo>
                    <a:cubicBezTo>
                      <a:pt x="55643" y="520477"/>
                      <a:pt x="71792" y="491285"/>
                      <a:pt x="79711" y="470789"/>
                    </a:cubicBezTo>
                    <a:cubicBezTo>
                      <a:pt x="96480" y="427313"/>
                      <a:pt x="147099" y="330889"/>
                      <a:pt x="147099" y="330889"/>
                    </a:cubicBezTo>
                    <a:cubicBezTo>
                      <a:pt x="147099" y="330889"/>
                      <a:pt x="281255" y="341602"/>
                      <a:pt x="283118" y="340826"/>
                    </a:cubicBezTo>
                    <a:cubicBezTo>
                      <a:pt x="283118" y="340826"/>
                      <a:pt x="376903" y="411320"/>
                      <a:pt x="408112" y="427934"/>
                    </a:cubicBezTo>
                    <a:cubicBezTo>
                      <a:pt x="434353" y="441909"/>
                      <a:pt x="553914" y="493304"/>
                      <a:pt x="613383" y="511626"/>
                    </a:cubicBezTo>
                    <a:cubicBezTo>
                      <a:pt x="623010" y="514576"/>
                      <a:pt x="648475" y="514887"/>
                      <a:pt x="656238" y="492217"/>
                    </a:cubicBezTo>
                    <a:cubicBezTo>
                      <a:pt x="666331" y="463026"/>
                      <a:pt x="648164" y="453554"/>
                      <a:pt x="638227" y="447188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0F42588-3130-0B49-EC78-FAFD30D4CC80}"/>
                  </a:ext>
                </a:extLst>
              </p:cNvPr>
              <p:cNvSpPr/>
              <p:nvPr/>
            </p:nvSpPr>
            <p:spPr>
              <a:xfrm>
                <a:off x="8166096" y="2234906"/>
                <a:ext cx="330896" cy="153048"/>
              </a:xfrm>
              <a:custGeom>
                <a:avLst/>
                <a:gdLst>
                  <a:gd name="connsiteX0" fmla="*/ 0 w 330896"/>
                  <a:gd name="connsiteY0" fmla="*/ 0 h 153048"/>
                  <a:gd name="connsiteX1" fmla="*/ 165676 w 330896"/>
                  <a:gd name="connsiteY1" fmla="*/ 80276 h 153048"/>
                  <a:gd name="connsiteX2" fmla="*/ 296260 w 330896"/>
                  <a:gd name="connsiteY2" fmla="*/ 85089 h 153048"/>
                  <a:gd name="connsiteX3" fmla="*/ 330886 w 330896"/>
                  <a:gd name="connsiteY3" fmla="*/ 118007 h 153048"/>
                  <a:gd name="connsiteX4" fmla="*/ 314582 w 330896"/>
                  <a:gd name="connsiteY4" fmla="*/ 147820 h 153048"/>
                  <a:gd name="connsiteX5" fmla="*/ 297968 w 330896"/>
                  <a:gd name="connsiteY5" fmla="*/ 152788 h 153048"/>
                  <a:gd name="connsiteX6" fmla="*/ 136019 w 330896"/>
                  <a:gd name="connsiteY6" fmla="*/ 141143 h 153048"/>
                  <a:gd name="connsiteX7" fmla="*/ 40060 w 330896"/>
                  <a:gd name="connsiteY7" fmla="*/ 106051 h 15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896" h="153048">
                    <a:moveTo>
                      <a:pt x="0" y="0"/>
                    </a:moveTo>
                    <a:cubicBezTo>
                      <a:pt x="31520" y="4813"/>
                      <a:pt x="141143" y="68165"/>
                      <a:pt x="165676" y="80276"/>
                    </a:cubicBezTo>
                    <a:cubicBezTo>
                      <a:pt x="180116" y="84779"/>
                      <a:pt x="244399" y="86487"/>
                      <a:pt x="296260" y="85089"/>
                    </a:cubicBezTo>
                    <a:cubicBezTo>
                      <a:pt x="314893" y="84624"/>
                      <a:pt x="330420" y="99375"/>
                      <a:pt x="330886" y="118007"/>
                    </a:cubicBezTo>
                    <a:cubicBezTo>
                      <a:pt x="331197" y="130584"/>
                      <a:pt x="324675" y="141764"/>
                      <a:pt x="314582" y="147820"/>
                    </a:cubicBezTo>
                    <a:cubicBezTo>
                      <a:pt x="309769" y="150770"/>
                      <a:pt x="304024" y="152478"/>
                      <a:pt x="297968" y="152788"/>
                    </a:cubicBezTo>
                    <a:cubicBezTo>
                      <a:pt x="237723" y="154341"/>
                      <a:pt x="171110" y="148751"/>
                      <a:pt x="136019" y="141143"/>
                    </a:cubicBezTo>
                    <a:cubicBezTo>
                      <a:pt x="114126" y="136485"/>
                      <a:pt x="68786" y="118163"/>
                      <a:pt x="40060" y="106051"/>
                    </a:cubicBezTo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1D155C7-00E9-0D23-84DF-B6983741C19B}"/>
                  </a:ext>
                </a:extLst>
              </p:cNvPr>
              <p:cNvSpPr/>
              <p:nvPr/>
            </p:nvSpPr>
            <p:spPr>
              <a:xfrm>
                <a:off x="7976974" y="2083514"/>
                <a:ext cx="181047" cy="181048"/>
              </a:xfrm>
              <a:custGeom>
                <a:avLst/>
                <a:gdLst>
                  <a:gd name="connsiteX0" fmla="*/ 181048 w 181047"/>
                  <a:gd name="connsiteY0" fmla="*/ 90524 h 181048"/>
                  <a:gd name="connsiteX1" fmla="*/ 90524 w 181047"/>
                  <a:gd name="connsiteY1" fmla="*/ 181048 h 181048"/>
                  <a:gd name="connsiteX2" fmla="*/ 0 w 181047"/>
                  <a:gd name="connsiteY2" fmla="*/ 90524 h 181048"/>
                  <a:gd name="connsiteX3" fmla="*/ 90524 w 181047"/>
                  <a:gd name="connsiteY3" fmla="*/ 0 h 181048"/>
                  <a:gd name="connsiteX4" fmla="*/ 181048 w 181047"/>
                  <a:gd name="connsiteY4" fmla="*/ 90524 h 181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047" h="181048">
                    <a:moveTo>
                      <a:pt x="181048" y="90524"/>
                    </a:moveTo>
                    <a:cubicBezTo>
                      <a:pt x="181048" y="140522"/>
                      <a:pt x="140522" y="181048"/>
                      <a:pt x="90524" y="181048"/>
                    </a:cubicBezTo>
                    <a:cubicBezTo>
                      <a:pt x="40526" y="181048"/>
                      <a:pt x="0" y="140522"/>
                      <a:pt x="0" y="90524"/>
                    </a:cubicBezTo>
                    <a:cubicBezTo>
                      <a:pt x="0" y="40527"/>
                      <a:pt x="40526" y="0"/>
                      <a:pt x="90524" y="0"/>
                    </a:cubicBezTo>
                    <a:cubicBezTo>
                      <a:pt x="140522" y="-155"/>
                      <a:pt x="181048" y="40371"/>
                      <a:pt x="181048" y="905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D5249EA-1D17-046F-45BC-1CAD34E364C9}"/>
                  </a:ext>
                </a:extLst>
              </p:cNvPr>
              <p:cNvSpPr/>
              <p:nvPr/>
            </p:nvSpPr>
            <p:spPr>
              <a:xfrm>
                <a:off x="7323275" y="2278843"/>
                <a:ext cx="424054" cy="18016"/>
              </a:xfrm>
              <a:custGeom>
                <a:avLst/>
                <a:gdLst>
                  <a:gd name="connsiteX0" fmla="*/ 414889 w 424054"/>
                  <a:gd name="connsiteY0" fmla="*/ 18016 h 18016"/>
                  <a:gd name="connsiteX1" fmla="*/ 0 w 424054"/>
                  <a:gd name="connsiteY1" fmla="*/ 9010 h 18016"/>
                  <a:gd name="connsiteX2" fmla="*/ 414889 w 424054"/>
                  <a:gd name="connsiteY2" fmla="*/ 4 h 18016"/>
                  <a:gd name="connsiteX3" fmla="*/ 424050 w 424054"/>
                  <a:gd name="connsiteY3" fmla="*/ 8855 h 18016"/>
                  <a:gd name="connsiteX4" fmla="*/ 415199 w 424054"/>
                  <a:gd name="connsiteY4" fmla="*/ 18016 h 18016"/>
                  <a:gd name="connsiteX5" fmla="*/ 414889 w 424054"/>
                  <a:gd name="connsiteY5" fmla="*/ 18016 h 18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054" h="18016">
                    <a:moveTo>
                      <a:pt x="414889" y="18016"/>
                    </a:moveTo>
                    <a:lnTo>
                      <a:pt x="0" y="9010"/>
                    </a:lnTo>
                    <a:lnTo>
                      <a:pt x="414889" y="4"/>
                    </a:lnTo>
                    <a:cubicBezTo>
                      <a:pt x="419857" y="-151"/>
                      <a:pt x="424050" y="3886"/>
                      <a:pt x="424050" y="8855"/>
                    </a:cubicBezTo>
                    <a:cubicBezTo>
                      <a:pt x="424205" y="13824"/>
                      <a:pt x="420168" y="18016"/>
                      <a:pt x="415199" y="18016"/>
                    </a:cubicBezTo>
                    <a:cubicBezTo>
                      <a:pt x="415199" y="18016"/>
                      <a:pt x="415044" y="18016"/>
                      <a:pt x="414889" y="180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8A950B-63B3-437E-7131-320CEF634392}"/>
                  </a:ext>
                </a:extLst>
              </p:cNvPr>
              <p:cNvSpPr/>
              <p:nvPr/>
            </p:nvSpPr>
            <p:spPr>
              <a:xfrm>
                <a:off x="7724810" y="2242825"/>
                <a:ext cx="40060" cy="90213"/>
              </a:xfrm>
              <a:custGeom>
                <a:avLst/>
                <a:gdLst>
                  <a:gd name="connsiteX0" fmla="*/ 28570 w 40060"/>
                  <a:gd name="connsiteY0" fmla="*/ 90213 h 90213"/>
                  <a:gd name="connsiteX1" fmla="*/ 0 w 40060"/>
                  <a:gd name="connsiteY1" fmla="*/ 48135 h 90213"/>
                  <a:gd name="connsiteX2" fmla="*/ 28570 w 40060"/>
                  <a:gd name="connsiteY2" fmla="*/ 0 h 90213"/>
                  <a:gd name="connsiteX3" fmla="*/ 40061 w 40060"/>
                  <a:gd name="connsiteY3" fmla="*/ 48911 h 90213"/>
                  <a:gd name="connsiteX4" fmla="*/ 28570 w 40060"/>
                  <a:gd name="connsiteY4" fmla="*/ 90213 h 90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60" h="90213">
                    <a:moveTo>
                      <a:pt x="28570" y="90213"/>
                    </a:moveTo>
                    <a:cubicBezTo>
                      <a:pt x="28570" y="90213"/>
                      <a:pt x="0" y="61643"/>
                      <a:pt x="0" y="48135"/>
                    </a:cubicBezTo>
                    <a:cubicBezTo>
                      <a:pt x="0" y="34626"/>
                      <a:pt x="28570" y="0"/>
                      <a:pt x="28570" y="0"/>
                    </a:cubicBezTo>
                    <a:cubicBezTo>
                      <a:pt x="28570" y="0"/>
                      <a:pt x="40061" y="14285"/>
                      <a:pt x="40061" y="48911"/>
                    </a:cubicBezTo>
                    <a:cubicBezTo>
                      <a:pt x="40061" y="83381"/>
                      <a:pt x="28570" y="90213"/>
                      <a:pt x="28570" y="902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28190">
                    <a:srgbClr val="343433"/>
                  </a:gs>
                  <a:gs pos="48690">
                    <a:srgbClr val="3C3C3B"/>
                  </a:gs>
                  <a:gs pos="62630">
                    <a:srgbClr val="474746"/>
                  </a:gs>
                  <a:gs pos="86490">
                    <a:srgbClr val="636362"/>
                  </a:gs>
                  <a:gs pos="96340">
                    <a:srgbClr val="706F6F"/>
                  </a:gs>
                </a:gsLst>
                <a:lin ang="0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BABF532-016A-8018-AC4A-3C3D328E7C28}"/>
                </a:ext>
              </a:extLst>
            </p:cNvPr>
            <p:cNvSpPr/>
            <p:nvPr/>
          </p:nvSpPr>
          <p:spPr>
            <a:xfrm>
              <a:off x="7078100" y="1565836"/>
              <a:ext cx="1798679" cy="1798679"/>
            </a:xfrm>
            <a:custGeom>
              <a:avLst/>
              <a:gdLst>
                <a:gd name="connsiteX0" fmla="*/ 899340 w 1798679"/>
                <a:gd name="connsiteY0" fmla="*/ 0 h 1798679"/>
                <a:gd name="connsiteX1" fmla="*/ 0 w 1798679"/>
                <a:gd name="connsiteY1" fmla="*/ 899340 h 1798679"/>
                <a:gd name="connsiteX2" fmla="*/ 899340 w 1798679"/>
                <a:gd name="connsiteY2" fmla="*/ 1798679 h 1798679"/>
                <a:gd name="connsiteX3" fmla="*/ 1798679 w 1798679"/>
                <a:gd name="connsiteY3" fmla="*/ 899340 h 1798679"/>
                <a:gd name="connsiteX4" fmla="*/ 899340 w 1798679"/>
                <a:gd name="connsiteY4" fmla="*/ 0 h 1798679"/>
                <a:gd name="connsiteX5" fmla="*/ 899340 w 1798679"/>
                <a:gd name="connsiteY5" fmla="*/ 1588595 h 1798679"/>
                <a:gd name="connsiteX6" fmla="*/ 210084 w 1798679"/>
                <a:gd name="connsiteY6" fmla="*/ 899340 h 1798679"/>
                <a:gd name="connsiteX7" fmla="*/ 899340 w 1798679"/>
                <a:gd name="connsiteY7" fmla="*/ 210084 h 1798679"/>
                <a:gd name="connsiteX8" fmla="*/ 1588595 w 1798679"/>
                <a:gd name="connsiteY8" fmla="*/ 899340 h 1798679"/>
                <a:gd name="connsiteX9" fmla="*/ 899340 w 1798679"/>
                <a:gd name="connsiteY9" fmla="*/ 1588595 h 17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8679" h="1798679">
                  <a:moveTo>
                    <a:pt x="899340" y="0"/>
                  </a:moveTo>
                  <a:cubicBezTo>
                    <a:pt x="402622" y="0"/>
                    <a:pt x="0" y="402622"/>
                    <a:pt x="0" y="899340"/>
                  </a:cubicBezTo>
                  <a:cubicBezTo>
                    <a:pt x="0" y="1396057"/>
                    <a:pt x="402622" y="1798679"/>
                    <a:pt x="899340" y="1798679"/>
                  </a:cubicBezTo>
                  <a:cubicBezTo>
                    <a:pt x="1396057" y="1798679"/>
                    <a:pt x="1798679" y="1396057"/>
                    <a:pt x="1798679" y="899340"/>
                  </a:cubicBezTo>
                  <a:cubicBezTo>
                    <a:pt x="1798679" y="402622"/>
                    <a:pt x="1395902" y="0"/>
                    <a:pt x="899340" y="0"/>
                  </a:cubicBezTo>
                  <a:close/>
                  <a:moveTo>
                    <a:pt x="899340" y="1588595"/>
                  </a:moveTo>
                  <a:cubicBezTo>
                    <a:pt x="518611" y="1588595"/>
                    <a:pt x="210084" y="1279913"/>
                    <a:pt x="210084" y="899340"/>
                  </a:cubicBezTo>
                  <a:cubicBezTo>
                    <a:pt x="210084" y="518611"/>
                    <a:pt x="518766" y="210084"/>
                    <a:pt x="899340" y="210084"/>
                  </a:cubicBezTo>
                  <a:cubicBezTo>
                    <a:pt x="1280069" y="210084"/>
                    <a:pt x="1588595" y="518766"/>
                    <a:pt x="1588595" y="899340"/>
                  </a:cubicBezTo>
                  <a:cubicBezTo>
                    <a:pt x="1588595" y="1280068"/>
                    <a:pt x="1280069" y="1588595"/>
                    <a:pt x="899340" y="1588595"/>
                  </a:cubicBezTo>
                  <a:close/>
                </a:path>
              </a:pathLst>
            </a:custGeom>
            <a:gradFill>
              <a:gsLst>
                <a:gs pos="0">
                  <a:srgbClr val="370E02"/>
                </a:gs>
                <a:gs pos="12890">
                  <a:srgbClr val="5C150B"/>
                </a:gs>
                <a:gs pos="26910">
                  <a:srgbClr val="831811"/>
                </a:gs>
                <a:gs pos="37740">
                  <a:srgbClr val="9D1813"/>
                </a:gs>
                <a:gs pos="43980">
                  <a:srgbClr val="A71714"/>
                </a:gs>
                <a:gs pos="58220">
                  <a:srgbClr val="B21614"/>
                </a:gs>
                <a:gs pos="82580">
                  <a:srgbClr val="CF1014"/>
                </a:gs>
                <a:gs pos="96340">
                  <a:srgbClr val="E30613"/>
                </a:gs>
              </a:gsLst>
              <a:lin ang="14025499" scaled="1"/>
            </a:gradFill>
            <a:ln w="155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4C66726-CA13-F70E-6648-6F3DE90A4EE4}"/>
              </a:ext>
            </a:extLst>
          </p:cNvPr>
          <p:cNvGrpSpPr/>
          <p:nvPr/>
        </p:nvGrpSpPr>
        <p:grpSpPr>
          <a:xfrm>
            <a:off x="4040188" y="1609054"/>
            <a:ext cx="1798369" cy="1798679"/>
            <a:chOff x="4215957" y="2276829"/>
            <a:chExt cx="1798369" cy="179867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49A921B-9731-9F4F-59D1-CC9468A6BC5A}"/>
                </a:ext>
              </a:extLst>
            </p:cNvPr>
            <p:cNvGrpSpPr/>
            <p:nvPr/>
          </p:nvGrpSpPr>
          <p:grpSpPr>
            <a:xfrm>
              <a:off x="4215957" y="2276829"/>
              <a:ext cx="1798369" cy="1798679"/>
              <a:chOff x="4215957" y="2276829"/>
              <a:chExt cx="1798369" cy="1798679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4006D88-8BD7-ED55-6BC4-4A4CB77CE929}"/>
                  </a:ext>
                </a:extLst>
              </p:cNvPr>
              <p:cNvSpPr/>
              <p:nvPr/>
            </p:nvSpPr>
            <p:spPr>
              <a:xfrm>
                <a:off x="5095733" y="2276829"/>
                <a:ext cx="918593" cy="872632"/>
              </a:xfrm>
              <a:custGeom>
                <a:avLst/>
                <a:gdLst>
                  <a:gd name="connsiteX0" fmla="*/ 19564 w 918593"/>
                  <a:gd name="connsiteY0" fmla="*/ 210084 h 872632"/>
                  <a:gd name="connsiteX1" fmla="*/ 702920 w 918593"/>
                  <a:gd name="connsiteY1" fmla="*/ 809902 h 872632"/>
                  <a:gd name="connsiteX2" fmla="*/ 805244 w 918593"/>
                  <a:gd name="connsiteY2" fmla="*/ 849342 h 872632"/>
                  <a:gd name="connsiteX3" fmla="*/ 918594 w 918593"/>
                  <a:gd name="connsiteY3" fmla="*/ 872633 h 872632"/>
                  <a:gd name="connsiteX4" fmla="*/ 19720 w 918593"/>
                  <a:gd name="connsiteY4" fmla="*/ 0 h 872632"/>
                  <a:gd name="connsiteX5" fmla="*/ 0 w 918593"/>
                  <a:gd name="connsiteY5" fmla="*/ 155 h 872632"/>
                  <a:gd name="connsiteX6" fmla="*/ 19564 w 918593"/>
                  <a:gd name="connsiteY6" fmla="*/ 210084 h 872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8593" h="872632">
                    <a:moveTo>
                      <a:pt x="19564" y="210084"/>
                    </a:moveTo>
                    <a:cubicBezTo>
                      <a:pt x="369860" y="210084"/>
                      <a:pt x="658978" y="471563"/>
                      <a:pt x="702920" y="809902"/>
                    </a:cubicBezTo>
                    <a:cubicBezTo>
                      <a:pt x="723105" y="820151"/>
                      <a:pt x="763165" y="836920"/>
                      <a:pt x="805244" y="849342"/>
                    </a:cubicBezTo>
                    <a:cubicBezTo>
                      <a:pt x="851205" y="862851"/>
                      <a:pt x="899185" y="871391"/>
                      <a:pt x="918594" y="872633"/>
                    </a:cubicBezTo>
                    <a:cubicBezTo>
                      <a:pt x="904464" y="388337"/>
                      <a:pt x="507431" y="0"/>
                      <a:pt x="19720" y="0"/>
                    </a:cubicBezTo>
                    <a:cubicBezTo>
                      <a:pt x="13198" y="0"/>
                      <a:pt x="6521" y="0"/>
                      <a:pt x="0" y="155"/>
                    </a:cubicBezTo>
                    <a:cubicBezTo>
                      <a:pt x="11645" y="46737"/>
                      <a:pt x="22204" y="140522"/>
                      <a:pt x="19564" y="2100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94E1B"/>
                  </a:gs>
                  <a:gs pos="7610">
                    <a:srgbClr val="EB5F18"/>
                  </a:gs>
                  <a:gs pos="24710">
                    <a:srgbClr val="EF7C09"/>
                  </a:gs>
                  <a:gs pos="39010">
                    <a:srgbClr val="F28C00"/>
                  </a:gs>
                  <a:gs pos="48690">
                    <a:srgbClr val="F39200"/>
                  </a:gs>
                  <a:gs pos="96340">
                    <a:srgbClr val="FFDE00"/>
                  </a:gs>
                </a:gsLst>
                <a:lin ang="14361872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4D9A5DF-E3E9-12E6-391F-6F03F45559E2}"/>
                  </a:ext>
                </a:extLst>
              </p:cNvPr>
              <p:cNvSpPr/>
              <p:nvPr/>
            </p:nvSpPr>
            <p:spPr>
              <a:xfrm>
                <a:off x="4215957" y="2306331"/>
                <a:ext cx="1779580" cy="1769177"/>
              </a:xfrm>
              <a:custGeom>
                <a:avLst/>
                <a:gdLst>
                  <a:gd name="connsiteX0" fmla="*/ 1575087 w 1779580"/>
                  <a:gd name="connsiteY0" fmla="*/ 1004925 h 1769177"/>
                  <a:gd name="connsiteX1" fmla="*/ 899185 w 1779580"/>
                  <a:gd name="connsiteY1" fmla="*/ 1559249 h 1769177"/>
                  <a:gd name="connsiteX2" fmla="*/ 209929 w 1779580"/>
                  <a:gd name="connsiteY2" fmla="*/ 869993 h 1769177"/>
                  <a:gd name="connsiteX3" fmla="*/ 687082 w 1779580"/>
                  <a:gd name="connsiteY3" fmla="*/ 213966 h 1769177"/>
                  <a:gd name="connsiteX4" fmla="*/ 670934 w 1779580"/>
                  <a:gd name="connsiteY4" fmla="*/ 0 h 1769177"/>
                  <a:gd name="connsiteX5" fmla="*/ 0 w 1779580"/>
                  <a:gd name="connsiteY5" fmla="*/ 869838 h 1769177"/>
                  <a:gd name="connsiteX6" fmla="*/ 899340 w 1779580"/>
                  <a:gd name="connsiteY6" fmla="*/ 1769177 h 1769177"/>
                  <a:gd name="connsiteX7" fmla="*/ 1779581 w 1779580"/>
                  <a:gd name="connsiteY7" fmla="*/ 1052439 h 1769177"/>
                  <a:gd name="connsiteX8" fmla="*/ 1681604 w 1779580"/>
                  <a:gd name="connsiteY8" fmla="*/ 1035980 h 1769177"/>
                  <a:gd name="connsiteX9" fmla="*/ 1575087 w 1779580"/>
                  <a:gd name="connsiteY9" fmla="*/ 1004925 h 1769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9580" h="1769177">
                    <a:moveTo>
                      <a:pt x="1575087" y="1004925"/>
                    </a:moveTo>
                    <a:cubicBezTo>
                      <a:pt x="1512357" y="1320905"/>
                      <a:pt x="1233642" y="1559249"/>
                      <a:pt x="899185" y="1559249"/>
                    </a:cubicBezTo>
                    <a:cubicBezTo>
                      <a:pt x="518456" y="1559249"/>
                      <a:pt x="209929" y="1250566"/>
                      <a:pt x="209929" y="869993"/>
                    </a:cubicBezTo>
                    <a:cubicBezTo>
                      <a:pt x="209929" y="563329"/>
                      <a:pt x="410231" y="303558"/>
                      <a:pt x="687082" y="213966"/>
                    </a:cubicBezTo>
                    <a:cubicBezTo>
                      <a:pt x="689256" y="165521"/>
                      <a:pt x="693293" y="103722"/>
                      <a:pt x="670934" y="0"/>
                    </a:cubicBezTo>
                    <a:cubicBezTo>
                      <a:pt x="284925" y="101083"/>
                      <a:pt x="0" y="452154"/>
                      <a:pt x="0" y="869838"/>
                    </a:cubicBezTo>
                    <a:cubicBezTo>
                      <a:pt x="0" y="1366555"/>
                      <a:pt x="402622" y="1769177"/>
                      <a:pt x="899340" y="1769177"/>
                    </a:cubicBezTo>
                    <a:cubicBezTo>
                      <a:pt x="1333327" y="1769177"/>
                      <a:pt x="1695268" y="1461582"/>
                      <a:pt x="1779581" y="1052439"/>
                    </a:cubicBezTo>
                    <a:cubicBezTo>
                      <a:pt x="1764985" y="1050575"/>
                      <a:pt x="1723993" y="1045607"/>
                      <a:pt x="1681604" y="1035980"/>
                    </a:cubicBezTo>
                    <a:cubicBezTo>
                      <a:pt x="1639370" y="1026353"/>
                      <a:pt x="1595893" y="1011757"/>
                      <a:pt x="1575087" y="1004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E94E1B"/>
                  </a:gs>
                  <a:gs pos="7610">
                    <a:srgbClr val="EB5F18"/>
                  </a:gs>
                  <a:gs pos="24710">
                    <a:srgbClr val="EF7C09"/>
                  </a:gs>
                  <a:gs pos="39010">
                    <a:srgbClr val="F28C00"/>
                  </a:gs>
                  <a:gs pos="48690">
                    <a:srgbClr val="F39200"/>
                  </a:gs>
                  <a:gs pos="96340">
                    <a:srgbClr val="FFDE00"/>
                  </a:gs>
                </a:gsLst>
                <a:lin ang="14361872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aphic 8">
              <a:extLst>
                <a:ext uri="{FF2B5EF4-FFF2-40B4-BE49-F238E27FC236}">
                  <a16:creationId xmlns:a16="http://schemas.microsoft.com/office/drawing/2014/main" id="{1E6467ED-F869-C3E6-F357-0862A5F339C2}"/>
                </a:ext>
              </a:extLst>
            </p:cNvPr>
            <p:cNvGrpSpPr/>
            <p:nvPr/>
          </p:nvGrpSpPr>
          <p:grpSpPr>
            <a:xfrm>
              <a:off x="4634701" y="2725723"/>
              <a:ext cx="1056000" cy="795617"/>
              <a:chOff x="4634701" y="2725723"/>
              <a:chExt cx="1056000" cy="795617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3E8AD74-09B3-B388-3517-534AA1C6D2DF}"/>
                  </a:ext>
                </a:extLst>
              </p:cNvPr>
              <p:cNvSpPr/>
              <p:nvPr/>
            </p:nvSpPr>
            <p:spPr>
              <a:xfrm>
                <a:off x="4649296" y="2749945"/>
                <a:ext cx="1041405" cy="771394"/>
              </a:xfrm>
              <a:custGeom>
                <a:avLst/>
                <a:gdLst>
                  <a:gd name="connsiteX0" fmla="*/ 1037404 w 1041405"/>
                  <a:gd name="connsiteY0" fmla="*/ 679163 h 771394"/>
                  <a:gd name="connsiteX1" fmla="*/ 1031815 w 1041405"/>
                  <a:gd name="connsiteY1" fmla="*/ 635376 h 771394"/>
                  <a:gd name="connsiteX2" fmla="*/ 983835 w 1041405"/>
                  <a:gd name="connsiteY2" fmla="*/ 615967 h 771394"/>
                  <a:gd name="connsiteX3" fmla="*/ 975295 w 1041405"/>
                  <a:gd name="connsiteY3" fmla="*/ 616588 h 771394"/>
                  <a:gd name="connsiteX4" fmla="*/ 913807 w 1041405"/>
                  <a:gd name="connsiteY4" fmla="*/ 595160 h 771394"/>
                  <a:gd name="connsiteX5" fmla="*/ 910081 w 1041405"/>
                  <a:gd name="connsiteY5" fmla="*/ 588794 h 771394"/>
                  <a:gd name="connsiteX6" fmla="*/ 869865 w 1041405"/>
                  <a:gd name="connsiteY6" fmla="*/ 564572 h 771394"/>
                  <a:gd name="connsiteX7" fmla="*/ 869865 w 1041405"/>
                  <a:gd name="connsiteY7" fmla="*/ 564572 h 771394"/>
                  <a:gd name="connsiteX8" fmla="*/ 854959 w 1041405"/>
                  <a:gd name="connsiteY8" fmla="*/ 565659 h 771394"/>
                  <a:gd name="connsiteX9" fmla="*/ 839587 w 1041405"/>
                  <a:gd name="connsiteY9" fmla="*/ 565348 h 771394"/>
                  <a:gd name="connsiteX10" fmla="*/ 806824 w 1041405"/>
                  <a:gd name="connsiteY10" fmla="*/ 521561 h 771394"/>
                  <a:gd name="connsiteX11" fmla="*/ 781515 w 1041405"/>
                  <a:gd name="connsiteY11" fmla="*/ 472495 h 771394"/>
                  <a:gd name="connsiteX12" fmla="*/ 773130 w 1041405"/>
                  <a:gd name="connsiteY12" fmla="*/ 433211 h 771394"/>
                  <a:gd name="connsiteX13" fmla="*/ 781825 w 1041405"/>
                  <a:gd name="connsiteY13" fmla="*/ 431969 h 771394"/>
                  <a:gd name="connsiteX14" fmla="*/ 785863 w 1041405"/>
                  <a:gd name="connsiteY14" fmla="*/ 433211 h 771394"/>
                  <a:gd name="connsiteX15" fmla="*/ 801545 w 1041405"/>
                  <a:gd name="connsiteY15" fmla="*/ 438956 h 771394"/>
                  <a:gd name="connsiteX16" fmla="*/ 801856 w 1041405"/>
                  <a:gd name="connsiteY16" fmla="*/ 438956 h 771394"/>
                  <a:gd name="connsiteX17" fmla="*/ 811638 w 1041405"/>
                  <a:gd name="connsiteY17" fmla="*/ 436937 h 771394"/>
                  <a:gd name="connsiteX18" fmla="*/ 813346 w 1041405"/>
                  <a:gd name="connsiteY18" fmla="*/ 441906 h 771394"/>
                  <a:gd name="connsiteX19" fmla="*/ 815675 w 1041405"/>
                  <a:gd name="connsiteY19" fmla="*/ 449825 h 771394"/>
                  <a:gd name="connsiteX20" fmla="*/ 853406 w 1041405"/>
                  <a:gd name="connsiteY20" fmla="*/ 510537 h 771394"/>
                  <a:gd name="connsiteX21" fmla="*/ 880268 w 1041405"/>
                  <a:gd name="connsiteY21" fmla="*/ 521095 h 771394"/>
                  <a:gd name="connsiteX22" fmla="*/ 889274 w 1041405"/>
                  <a:gd name="connsiteY22" fmla="*/ 523580 h 771394"/>
                  <a:gd name="connsiteX23" fmla="*/ 905888 w 1041405"/>
                  <a:gd name="connsiteY23" fmla="*/ 547802 h 771394"/>
                  <a:gd name="connsiteX24" fmla="*/ 935390 w 1041405"/>
                  <a:gd name="connsiteY24" fmla="*/ 535070 h 771394"/>
                  <a:gd name="connsiteX25" fmla="*/ 935545 w 1041405"/>
                  <a:gd name="connsiteY25" fmla="*/ 534604 h 771394"/>
                  <a:gd name="connsiteX26" fmla="*/ 973432 w 1041405"/>
                  <a:gd name="connsiteY26" fmla="*/ 535536 h 771394"/>
                  <a:gd name="connsiteX27" fmla="*/ 990046 w 1041405"/>
                  <a:gd name="connsiteY27" fmla="*/ 523890 h 771394"/>
                  <a:gd name="connsiteX28" fmla="*/ 996878 w 1041405"/>
                  <a:gd name="connsiteY28" fmla="*/ 517058 h 771394"/>
                  <a:gd name="connsiteX29" fmla="*/ 1026380 w 1041405"/>
                  <a:gd name="connsiteY29" fmla="*/ 489885 h 771394"/>
                  <a:gd name="connsiteX30" fmla="*/ 1020169 w 1041405"/>
                  <a:gd name="connsiteY30" fmla="*/ 457744 h 771394"/>
                  <a:gd name="connsiteX31" fmla="*/ 1006816 w 1041405"/>
                  <a:gd name="connsiteY31" fmla="*/ 452930 h 771394"/>
                  <a:gd name="connsiteX32" fmla="*/ 1002313 w 1041405"/>
                  <a:gd name="connsiteY32" fmla="*/ 435385 h 771394"/>
                  <a:gd name="connsiteX33" fmla="*/ 976693 w 1041405"/>
                  <a:gd name="connsiteY33" fmla="*/ 426068 h 771394"/>
                  <a:gd name="connsiteX34" fmla="*/ 976227 w 1041405"/>
                  <a:gd name="connsiteY34" fmla="*/ 424826 h 771394"/>
                  <a:gd name="connsiteX35" fmla="*/ 966755 w 1041405"/>
                  <a:gd name="connsiteY35" fmla="*/ 414889 h 771394"/>
                  <a:gd name="connsiteX36" fmla="*/ 966445 w 1041405"/>
                  <a:gd name="connsiteY36" fmla="*/ 414733 h 771394"/>
                  <a:gd name="connsiteX37" fmla="*/ 963805 w 1041405"/>
                  <a:gd name="connsiteY37" fmla="*/ 413491 h 771394"/>
                  <a:gd name="connsiteX38" fmla="*/ 960855 w 1041405"/>
                  <a:gd name="connsiteY38" fmla="*/ 412404 h 771394"/>
                  <a:gd name="connsiteX39" fmla="*/ 959923 w 1041405"/>
                  <a:gd name="connsiteY39" fmla="*/ 412094 h 771394"/>
                  <a:gd name="connsiteX40" fmla="*/ 955420 w 1041405"/>
                  <a:gd name="connsiteY40" fmla="*/ 411473 h 771394"/>
                  <a:gd name="connsiteX41" fmla="*/ 954955 w 1041405"/>
                  <a:gd name="connsiteY41" fmla="*/ 411473 h 771394"/>
                  <a:gd name="connsiteX42" fmla="*/ 950762 w 1041405"/>
                  <a:gd name="connsiteY42" fmla="*/ 411628 h 771394"/>
                  <a:gd name="connsiteX43" fmla="*/ 949675 w 1041405"/>
                  <a:gd name="connsiteY43" fmla="*/ 411783 h 771394"/>
                  <a:gd name="connsiteX44" fmla="*/ 946570 w 1041405"/>
                  <a:gd name="connsiteY44" fmla="*/ 412560 h 771394"/>
                  <a:gd name="connsiteX45" fmla="*/ 944551 w 1041405"/>
                  <a:gd name="connsiteY45" fmla="*/ 413181 h 771394"/>
                  <a:gd name="connsiteX46" fmla="*/ 944086 w 1041405"/>
                  <a:gd name="connsiteY46" fmla="*/ 413336 h 771394"/>
                  <a:gd name="connsiteX47" fmla="*/ 934769 w 1041405"/>
                  <a:gd name="connsiteY47" fmla="*/ 414733 h 771394"/>
                  <a:gd name="connsiteX48" fmla="*/ 897193 w 1041405"/>
                  <a:gd name="connsiteY48" fmla="*/ 382747 h 771394"/>
                  <a:gd name="connsiteX49" fmla="*/ 848748 w 1041405"/>
                  <a:gd name="connsiteY49" fmla="*/ 334768 h 771394"/>
                  <a:gd name="connsiteX50" fmla="*/ 758534 w 1041405"/>
                  <a:gd name="connsiteY50" fmla="*/ 340979 h 771394"/>
                  <a:gd name="connsiteX51" fmla="*/ 747044 w 1041405"/>
                  <a:gd name="connsiteY51" fmla="*/ 349674 h 771394"/>
                  <a:gd name="connsiteX52" fmla="*/ 723132 w 1041405"/>
                  <a:gd name="connsiteY52" fmla="*/ 362096 h 771394"/>
                  <a:gd name="connsiteX53" fmla="*/ 714127 w 1041405"/>
                  <a:gd name="connsiteY53" fmla="*/ 357282 h 771394"/>
                  <a:gd name="connsiteX54" fmla="*/ 709468 w 1041405"/>
                  <a:gd name="connsiteY54" fmla="*/ 354798 h 771394"/>
                  <a:gd name="connsiteX55" fmla="*/ 663663 w 1041405"/>
                  <a:gd name="connsiteY55" fmla="*/ 342221 h 771394"/>
                  <a:gd name="connsiteX56" fmla="*/ 660557 w 1041405"/>
                  <a:gd name="connsiteY56" fmla="*/ 307751 h 771394"/>
                  <a:gd name="connsiteX57" fmla="*/ 657607 w 1041405"/>
                  <a:gd name="connsiteY57" fmla="*/ 297968 h 771394"/>
                  <a:gd name="connsiteX58" fmla="*/ 615528 w 1041405"/>
                  <a:gd name="connsiteY58" fmla="*/ 166297 h 771394"/>
                  <a:gd name="connsiteX59" fmla="*/ 556525 w 1041405"/>
                  <a:gd name="connsiteY59" fmla="*/ 113970 h 771394"/>
                  <a:gd name="connsiteX60" fmla="*/ 558854 w 1041405"/>
                  <a:gd name="connsiteY60" fmla="*/ 103256 h 771394"/>
                  <a:gd name="connsiteX61" fmla="*/ 563201 w 1041405"/>
                  <a:gd name="connsiteY61" fmla="*/ 73289 h 771394"/>
                  <a:gd name="connsiteX62" fmla="*/ 476870 w 1041405"/>
                  <a:gd name="connsiteY62" fmla="*/ 0 h 771394"/>
                  <a:gd name="connsiteX63" fmla="*/ 460566 w 1041405"/>
                  <a:gd name="connsiteY63" fmla="*/ 1242 h 771394"/>
                  <a:gd name="connsiteX64" fmla="*/ 386346 w 1041405"/>
                  <a:gd name="connsiteY64" fmla="*/ 84624 h 771394"/>
                  <a:gd name="connsiteX65" fmla="*/ 391314 w 1041405"/>
                  <a:gd name="connsiteY65" fmla="*/ 103567 h 771394"/>
                  <a:gd name="connsiteX66" fmla="*/ 393333 w 1041405"/>
                  <a:gd name="connsiteY66" fmla="*/ 105741 h 771394"/>
                  <a:gd name="connsiteX67" fmla="*/ 395041 w 1041405"/>
                  <a:gd name="connsiteY67" fmla="*/ 114747 h 771394"/>
                  <a:gd name="connsiteX68" fmla="*/ 461964 w 1041405"/>
                  <a:gd name="connsiteY68" fmla="*/ 174216 h 771394"/>
                  <a:gd name="connsiteX69" fmla="*/ 461498 w 1041405"/>
                  <a:gd name="connsiteY69" fmla="*/ 176700 h 771394"/>
                  <a:gd name="connsiteX70" fmla="*/ 453268 w 1041405"/>
                  <a:gd name="connsiteY70" fmla="*/ 183377 h 771394"/>
                  <a:gd name="connsiteX71" fmla="*/ 387588 w 1041405"/>
                  <a:gd name="connsiteY71" fmla="*/ 154341 h 771394"/>
                  <a:gd name="connsiteX72" fmla="*/ 323926 w 1041405"/>
                  <a:gd name="connsiteY72" fmla="*/ 171887 h 771394"/>
                  <a:gd name="connsiteX73" fmla="*/ 320976 w 1041405"/>
                  <a:gd name="connsiteY73" fmla="*/ 177943 h 771394"/>
                  <a:gd name="connsiteX74" fmla="*/ 318181 w 1041405"/>
                  <a:gd name="connsiteY74" fmla="*/ 176390 h 771394"/>
                  <a:gd name="connsiteX75" fmla="*/ 316628 w 1041405"/>
                  <a:gd name="connsiteY75" fmla="*/ 175613 h 771394"/>
                  <a:gd name="connsiteX76" fmla="*/ 315076 w 1041405"/>
                  <a:gd name="connsiteY76" fmla="*/ 173129 h 771394"/>
                  <a:gd name="connsiteX77" fmla="*/ 297685 w 1041405"/>
                  <a:gd name="connsiteY77" fmla="*/ 158223 h 771394"/>
                  <a:gd name="connsiteX78" fmla="*/ 290387 w 1041405"/>
                  <a:gd name="connsiteY78" fmla="*/ 147354 h 771394"/>
                  <a:gd name="connsiteX79" fmla="*/ 269891 w 1041405"/>
                  <a:gd name="connsiteY79" fmla="*/ 134932 h 771394"/>
                  <a:gd name="connsiteX80" fmla="*/ 266475 w 1041405"/>
                  <a:gd name="connsiteY80" fmla="*/ 133379 h 771394"/>
                  <a:gd name="connsiteX81" fmla="*/ 264146 w 1041405"/>
                  <a:gd name="connsiteY81" fmla="*/ 132137 h 771394"/>
                  <a:gd name="connsiteX82" fmla="*/ 258401 w 1041405"/>
                  <a:gd name="connsiteY82" fmla="*/ 127634 h 771394"/>
                  <a:gd name="connsiteX83" fmla="*/ 223620 w 1041405"/>
                  <a:gd name="connsiteY83" fmla="*/ 120492 h 771394"/>
                  <a:gd name="connsiteX84" fmla="*/ 221136 w 1041405"/>
                  <a:gd name="connsiteY84" fmla="*/ 120492 h 771394"/>
                  <a:gd name="connsiteX85" fmla="*/ 214148 w 1041405"/>
                  <a:gd name="connsiteY85" fmla="*/ 120802 h 771394"/>
                  <a:gd name="connsiteX86" fmla="*/ 208093 w 1041405"/>
                  <a:gd name="connsiteY86" fmla="*/ 120957 h 771394"/>
                  <a:gd name="connsiteX87" fmla="*/ 200018 w 1041405"/>
                  <a:gd name="connsiteY87" fmla="*/ 119715 h 771394"/>
                  <a:gd name="connsiteX88" fmla="*/ 180299 w 1041405"/>
                  <a:gd name="connsiteY88" fmla="*/ 115523 h 771394"/>
                  <a:gd name="connsiteX89" fmla="*/ 164616 w 1041405"/>
                  <a:gd name="connsiteY89" fmla="*/ 95648 h 771394"/>
                  <a:gd name="connsiteX90" fmla="*/ 123624 w 1041405"/>
                  <a:gd name="connsiteY90" fmla="*/ 71270 h 771394"/>
                  <a:gd name="connsiteX91" fmla="*/ 116171 w 1041405"/>
                  <a:gd name="connsiteY91" fmla="*/ 72512 h 771394"/>
                  <a:gd name="connsiteX92" fmla="*/ 101420 w 1041405"/>
                  <a:gd name="connsiteY92" fmla="*/ 110088 h 771394"/>
                  <a:gd name="connsiteX93" fmla="*/ 89464 w 1041405"/>
                  <a:gd name="connsiteY93" fmla="*/ 135243 h 771394"/>
                  <a:gd name="connsiteX94" fmla="*/ 83875 w 1041405"/>
                  <a:gd name="connsiteY94" fmla="*/ 143627 h 771394"/>
                  <a:gd name="connsiteX95" fmla="*/ 80303 w 1041405"/>
                  <a:gd name="connsiteY95" fmla="*/ 155273 h 771394"/>
                  <a:gd name="connsiteX96" fmla="*/ 55615 w 1041405"/>
                  <a:gd name="connsiteY96" fmla="*/ 194246 h 771394"/>
                  <a:gd name="connsiteX97" fmla="*/ 55770 w 1041405"/>
                  <a:gd name="connsiteY97" fmla="*/ 197817 h 771394"/>
                  <a:gd name="connsiteX98" fmla="*/ 27 w 1041405"/>
                  <a:gd name="connsiteY98" fmla="*/ 303713 h 771394"/>
                  <a:gd name="connsiteX99" fmla="*/ 10430 w 1041405"/>
                  <a:gd name="connsiteY99" fmla="*/ 330576 h 771394"/>
                  <a:gd name="connsiteX100" fmla="*/ 16020 w 1041405"/>
                  <a:gd name="connsiteY100" fmla="*/ 345016 h 771394"/>
                  <a:gd name="connsiteX101" fmla="*/ 75179 w 1041405"/>
                  <a:gd name="connsiteY101" fmla="*/ 363183 h 771394"/>
                  <a:gd name="connsiteX102" fmla="*/ 107010 w 1041405"/>
                  <a:gd name="connsiteY102" fmla="*/ 348743 h 771394"/>
                  <a:gd name="connsiteX103" fmla="*/ 112445 w 1041405"/>
                  <a:gd name="connsiteY103" fmla="*/ 335855 h 771394"/>
                  <a:gd name="connsiteX104" fmla="*/ 159182 w 1041405"/>
                  <a:gd name="connsiteY104" fmla="*/ 308216 h 771394"/>
                  <a:gd name="connsiteX105" fmla="*/ 160890 w 1041405"/>
                  <a:gd name="connsiteY105" fmla="*/ 308216 h 771394"/>
                  <a:gd name="connsiteX106" fmla="*/ 183094 w 1041405"/>
                  <a:gd name="connsiteY106" fmla="*/ 303713 h 771394"/>
                  <a:gd name="connsiteX107" fmla="*/ 192100 w 1041405"/>
                  <a:gd name="connsiteY107" fmla="*/ 340979 h 771394"/>
                  <a:gd name="connsiteX108" fmla="*/ 200174 w 1041405"/>
                  <a:gd name="connsiteY108" fmla="*/ 375294 h 771394"/>
                  <a:gd name="connsiteX109" fmla="*/ 169275 w 1041405"/>
                  <a:gd name="connsiteY109" fmla="*/ 375449 h 771394"/>
                  <a:gd name="connsiteX110" fmla="*/ 130146 w 1041405"/>
                  <a:gd name="connsiteY110" fmla="*/ 398585 h 771394"/>
                  <a:gd name="connsiteX111" fmla="*/ 128282 w 1041405"/>
                  <a:gd name="connsiteY111" fmla="*/ 487556 h 771394"/>
                  <a:gd name="connsiteX112" fmla="*/ 164772 w 1041405"/>
                  <a:gd name="connsiteY112" fmla="*/ 584757 h 771394"/>
                  <a:gd name="connsiteX113" fmla="*/ 170206 w 1041405"/>
                  <a:gd name="connsiteY113" fmla="*/ 595781 h 771394"/>
                  <a:gd name="connsiteX114" fmla="*/ 195050 w 1041405"/>
                  <a:gd name="connsiteY114" fmla="*/ 639879 h 771394"/>
                  <a:gd name="connsiteX115" fmla="*/ 208869 w 1041405"/>
                  <a:gd name="connsiteY115" fmla="*/ 654940 h 771394"/>
                  <a:gd name="connsiteX116" fmla="*/ 218496 w 1041405"/>
                  <a:gd name="connsiteY116" fmla="*/ 668760 h 771394"/>
                  <a:gd name="connsiteX117" fmla="*/ 225483 w 1041405"/>
                  <a:gd name="connsiteY117" fmla="*/ 678852 h 771394"/>
                  <a:gd name="connsiteX118" fmla="*/ 299859 w 1041405"/>
                  <a:gd name="connsiteY118" fmla="*/ 740806 h 771394"/>
                  <a:gd name="connsiteX119" fmla="*/ 309175 w 1041405"/>
                  <a:gd name="connsiteY119" fmla="*/ 739875 h 771394"/>
                  <a:gd name="connsiteX120" fmla="*/ 328118 w 1041405"/>
                  <a:gd name="connsiteY120" fmla="*/ 717360 h 771394"/>
                  <a:gd name="connsiteX121" fmla="*/ 328429 w 1041405"/>
                  <a:gd name="connsiteY121" fmla="*/ 708820 h 771394"/>
                  <a:gd name="connsiteX122" fmla="*/ 329826 w 1041405"/>
                  <a:gd name="connsiteY122" fmla="*/ 690808 h 771394"/>
                  <a:gd name="connsiteX123" fmla="*/ 332156 w 1041405"/>
                  <a:gd name="connsiteY123" fmla="*/ 685529 h 771394"/>
                  <a:gd name="connsiteX124" fmla="*/ 339298 w 1041405"/>
                  <a:gd name="connsiteY124" fmla="*/ 655406 h 771394"/>
                  <a:gd name="connsiteX125" fmla="*/ 299704 w 1041405"/>
                  <a:gd name="connsiteY125" fmla="*/ 619072 h 771394"/>
                  <a:gd name="connsiteX126" fmla="*/ 287903 w 1041405"/>
                  <a:gd name="connsiteY126" fmla="*/ 614569 h 771394"/>
                  <a:gd name="connsiteX127" fmla="*/ 281071 w 1041405"/>
                  <a:gd name="connsiteY127" fmla="*/ 607427 h 771394"/>
                  <a:gd name="connsiteX128" fmla="*/ 286195 w 1041405"/>
                  <a:gd name="connsiteY128" fmla="*/ 588484 h 771394"/>
                  <a:gd name="connsiteX129" fmla="*/ 285729 w 1041405"/>
                  <a:gd name="connsiteY129" fmla="*/ 583515 h 771394"/>
                  <a:gd name="connsiteX130" fmla="*/ 338988 w 1041405"/>
                  <a:gd name="connsiteY130" fmla="*/ 588328 h 771394"/>
                  <a:gd name="connsiteX131" fmla="*/ 398457 w 1041405"/>
                  <a:gd name="connsiteY131" fmla="*/ 606806 h 771394"/>
                  <a:gd name="connsiteX132" fmla="*/ 423611 w 1041405"/>
                  <a:gd name="connsiteY132" fmla="*/ 613017 h 771394"/>
                  <a:gd name="connsiteX133" fmla="*/ 507924 w 1041405"/>
                  <a:gd name="connsiteY133" fmla="*/ 625594 h 771394"/>
                  <a:gd name="connsiteX134" fmla="*/ 591306 w 1041405"/>
                  <a:gd name="connsiteY134" fmla="*/ 619072 h 771394"/>
                  <a:gd name="connsiteX135" fmla="*/ 643788 w 1041405"/>
                  <a:gd name="connsiteY135" fmla="*/ 613793 h 771394"/>
                  <a:gd name="connsiteX136" fmla="*/ 650465 w 1041405"/>
                  <a:gd name="connsiteY136" fmla="*/ 613327 h 771394"/>
                  <a:gd name="connsiteX137" fmla="*/ 697357 w 1041405"/>
                  <a:gd name="connsiteY137" fmla="*/ 643916 h 771394"/>
                  <a:gd name="connsiteX138" fmla="*/ 806824 w 1041405"/>
                  <a:gd name="connsiteY138" fmla="*/ 680716 h 771394"/>
                  <a:gd name="connsiteX139" fmla="*/ 831979 w 1041405"/>
                  <a:gd name="connsiteY139" fmla="*/ 694224 h 771394"/>
                  <a:gd name="connsiteX140" fmla="*/ 835239 w 1041405"/>
                  <a:gd name="connsiteY140" fmla="*/ 697951 h 771394"/>
                  <a:gd name="connsiteX141" fmla="*/ 866449 w 1041405"/>
                  <a:gd name="connsiteY141" fmla="*/ 728229 h 771394"/>
                  <a:gd name="connsiteX142" fmla="*/ 974053 w 1041405"/>
                  <a:gd name="connsiteY142" fmla="*/ 769687 h 771394"/>
                  <a:gd name="connsiteX143" fmla="*/ 989425 w 1041405"/>
                  <a:gd name="connsiteY143" fmla="*/ 771395 h 771394"/>
                  <a:gd name="connsiteX144" fmla="*/ 1024827 w 1041405"/>
                  <a:gd name="connsiteY144" fmla="*/ 754781 h 771394"/>
                  <a:gd name="connsiteX145" fmla="*/ 1026846 w 1041405"/>
                  <a:gd name="connsiteY145" fmla="*/ 709130 h 771394"/>
                  <a:gd name="connsiteX146" fmla="*/ 1019548 w 1041405"/>
                  <a:gd name="connsiteY146" fmla="*/ 695622 h 771394"/>
                  <a:gd name="connsiteX147" fmla="*/ 1037404 w 1041405"/>
                  <a:gd name="connsiteY147" fmla="*/ 679163 h 77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1041405" h="771394">
                    <a:moveTo>
                      <a:pt x="1037404" y="679163"/>
                    </a:moveTo>
                    <a:cubicBezTo>
                      <a:pt x="1042218" y="670157"/>
                      <a:pt x="1045013" y="655251"/>
                      <a:pt x="1031815" y="635376"/>
                    </a:cubicBezTo>
                    <a:cubicBezTo>
                      <a:pt x="1020790" y="618917"/>
                      <a:pt x="1004642" y="613482"/>
                      <a:pt x="983835" y="615967"/>
                    </a:cubicBezTo>
                    <a:cubicBezTo>
                      <a:pt x="981662" y="616277"/>
                      <a:pt x="979177" y="616433"/>
                      <a:pt x="975295" y="616588"/>
                    </a:cubicBezTo>
                    <a:cubicBezTo>
                      <a:pt x="952625" y="614725"/>
                      <a:pt x="924211" y="606806"/>
                      <a:pt x="913807" y="595160"/>
                    </a:cubicBezTo>
                    <a:cubicBezTo>
                      <a:pt x="911789" y="592831"/>
                      <a:pt x="911168" y="591589"/>
                      <a:pt x="910081" y="588794"/>
                    </a:cubicBezTo>
                    <a:cubicBezTo>
                      <a:pt x="903249" y="571869"/>
                      <a:pt x="891448" y="564572"/>
                      <a:pt x="869865" y="564572"/>
                    </a:cubicBezTo>
                    <a:cubicBezTo>
                      <a:pt x="869865" y="564572"/>
                      <a:pt x="869865" y="564572"/>
                      <a:pt x="869865" y="564572"/>
                    </a:cubicBezTo>
                    <a:cubicBezTo>
                      <a:pt x="864586" y="564572"/>
                      <a:pt x="859772" y="565037"/>
                      <a:pt x="854959" y="565659"/>
                    </a:cubicBezTo>
                    <a:cubicBezTo>
                      <a:pt x="849524" y="566280"/>
                      <a:pt x="844245" y="566901"/>
                      <a:pt x="839587" y="565348"/>
                    </a:cubicBezTo>
                    <a:cubicBezTo>
                      <a:pt x="824215" y="560224"/>
                      <a:pt x="815986" y="549200"/>
                      <a:pt x="806824" y="521561"/>
                    </a:cubicBezTo>
                    <a:cubicBezTo>
                      <a:pt x="800148" y="501686"/>
                      <a:pt x="793626" y="486625"/>
                      <a:pt x="781515" y="472495"/>
                    </a:cubicBezTo>
                    <a:cubicBezTo>
                      <a:pt x="779031" y="457433"/>
                      <a:pt x="776236" y="444390"/>
                      <a:pt x="773130" y="433211"/>
                    </a:cubicBezTo>
                    <a:cubicBezTo>
                      <a:pt x="776391" y="432590"/>
                      <a:pt x="779341" y="431969"/>
                      <a:pt x="781825" y="431969"/>
                    </a:cubicBezTo>
                    <a:cubicBezTo>
                      <a:pt x="784465" y="431969"/>
                      <a:pt x="785086" y="432590"/>
                      <a:pt x="785863" y="433211"/>
                    </a:cubicBezTo>
                    <a:cubicBezTo>
                      <a:pt x="790365" y="436937"/>
                      <a:pt x="795955" y="438956"/>
                      <a:pt x="801545" y="438956"/>
                    </a:cubicBezTo>
                    <a:cubicBezTo>
                      <a:pt x="801700" y="438956"/>
                      <a:pt x="801700" y="438956"/>
                      <a:pt x="801856" y="438956"/>
                    </a:cubicBezTo>
                    <a:cubicBezTo>
                      <a:pt x="805427" y="438956"/>
                      <a:pt x="808688" y="438180"/>
                      <a:pt x="811638" y="436937"/>
                    </a:cubicBezTo>
                    <a:cubicBezTo>
                      <a:pt x="812104" y="438490"/>
                      <a:pt x="812725" y="440043"/>
                      <a:pt x="813346" y="441906"/>
                    </a:cubicBezTo>
                    <a:lnTo>
                      <a:pt x="815675" y="449825"/>
                    </a:lnTo>
                    <a:cubicBezTo>
                      <a:pt x="821731" y="470321"/>
                      <a:pt x="828563" y="493457"/>
                      <a:pt x="853406" y="510537"/>
                    </a:cubicBezTo>
                    <a:cubicBezTo>
                      <a:pt x="861946" y="516282"/>
                      <a:pt x="871728" y="518921"/>
                      <a:pt x="880268" y="521095"/>
                    </a:cubicBezTo>
                    <a:cubicBezTo>
                      <a:pt x="882908" y="521716"/>
                      <a:pt x="886479" y="522648"/>
                      <a:pt x="889274" y="523580"/>
                    </a:cubicBezTo>
                    <a:cubicBezTo>
                      <a:pt x="888653" y="534293"/>
                      <a:pt x="895485" y="544386"/>
                      <a:pt x="905888" y="547802"/>
                    </a:cubicBezTo>
                    <a:cubicBezTo>
                      <a:pt x="917534" y="551529"/>
                      <a:pt x="930111" y="546094"/>
                      <a:pt x="935390" y="535070"/>
                    </a:cubicBezTo>
                    <a:cubicBezTo>
                      <a:pt x="935390" y="534914"/>
                      <a:pt x="935545" y="534759"/>
                      <a:pt x="935545" y="534604"/>
                    </a:cubicBezTo>
                    <a:cubicBezTo>
                      <a:pt x="946570" y="537554"/>
                      <a:pt x="959613" y="538020"/>
                      <a:pt x="973432" y="535536"/>
                    </a:cubicBezTo>
                    <a:cubicBezTo>
                      <a:pt x="980419" y="534293"/>
                      <a:pt x="986475" y="529946"/>
                      <a:pt x="990046" y="523890"/>
                    </a:cubicBezTo>
                    <a:cubicBezTo>
                      <a:pt x="992841" y="522182"/>
                      <a:pt x="995170" y="519853"/>
                      <a:pt x="996878" y="517058"/>
                    </a:cubicBezTo>
                    <a:cubicBezTo>
                      <a:pt x="1010387" y="509916"/>
                      <a:pt x="1021256" y="498270"/>
                      <a:pt x="1026380" y="489885"/>
                    </a:cubicBezTo>
                    <a:cubicBezTo>
                      <a:pt x="1033057" y="479172"/>
                      <a:pt x="1030262" y="465197"/>
                      <a:pt x="1020169" y="457744"/>
                    </a:cubicBezTo>
                    <a:cubicBezTo>
                      <a:pt x="1016132" y="454794"/>
                      <a:pt x="1011474" y="453241"/>
                      <a:pt x="1006816" y="452930"/>
                    </a:cubicBezTo>
                    <a:cubicBezTo>
                      <a:pt x="1007592" y="446875"/>
                      <a:pt x="1006039" y="440664"/>
                      <a:pt x="1002313" y="435385"/>
                    </a:cubicBezTo>
                    <a:cubicBezTo>
                      <a:pt x="996568" y="427310"/>
                      <a:pt x="986164" y="423894"/>
                      <a:pt x="976693" y="426068"/>
                    </a:cubicBezTo>
                    <a:cubicBezTo>
                      <a:pt x="976537" y="425602"/>
                      <a:pt x="976537" y="425137"/>
                      <a:pt x="976227" y="424826"/>
                    </a:cubicBezTo>
                    <a:cubicBezTo>
                      <a:pt x="974208" y="420478"/>
                      <a:pt x="970792" y="417218"/>
                      <a:pt x="966755" y="414889"/>
                    </a:cubicBezTo>
                    <a:cubicBezTo>
                      <a:pt x="966600" y="414889"/>
                      <a:pt x="966600" y="414733"/>
                      <a:pt x="966445" y="414733"/>
                    </a:cubicBezTo>
                    <a:cubicBezTo>
                      <a:pt x="965668" y="414268"/>
                      <a:pt x="964737" y="413802"/>
                      <a:pt x="963805" y="413491"/>
                    </a:cubicBezTo>
                    <a:cubicBezTo>
                      <a:pt x="962873" y="413025"/>
                      <a:pt x="961942" y="412715"/>
                      <a:pt x="960855" y="412404"/>
                    </a:cubicBezTo>
                    <a:cubicBezTo>
                      <a:pt x="960544" y="412249"/>
                      <a:pt x="960234" y="412249"/>
                      <a:pt x="959923" y="412094"/>
                    </a:cubicBezTo>
                    <a:cubicBezTo>
                      <a:pt x="958526" y="411783"/>
                      <a:pt x="956973" y="411473"/>
                      <a:pt x="955420" y="411473"/>
                    </a:cubicBezTo>
                    <a:cubicBezTo>
                      <a:pt x="955265" y="411473"/>
                      <a:pt x="955110" y="411473"/>
                      <a:pt x="954955" y="411473"/>
                    </a:cubicBezTo>
                    <a:cubicBezTo>
                      <a:pt x="953557" y="411473"/>
                      <a:pt x="952160" y="411473"/>
                      <a:pt x="950762" y="411628"/>
                    </a:cubicBezTo>
                    <a:cubicBezTo>
                      <a:pt x="950296" y="411628"/>
                      <a:pt x="949986" y="411628"/>
                      <a:pt x="949675" y="411783"/>
                    </a:cubicBezTo>
                    <a:cubicBezTo>
                      <a:pt x="948588" y="411939"/>
                      <a:pt x="947657" y="412249"/>
                      <a:pt x="946570" y="412560"/>
                    </a:cubicBezTo>
                    <a:cubicBezTo>
                      <a:pt x="945949" y="412715"/>
                      <a:pt x="945172" y="413025"/>
                      <a:pt x="944551" y="413181"/>
                    </a:cubicBezTo>
                    <a:cubicBezTo>
                      <a:pt x="944396" y="413181"/>
                      <a:pt x="944241" y="413336"/>
                      <a:pt x="944086" y="413336"/>
                    </a:cubicBezTo>
                    <a:cubicBezTo>
                      <a:pt x="942067" y="414268"/>
                      <a:pt x="939117" y="414733"/>
                      <a:pt x="934769" y="414733"/>
                    </a:cubicBezTo>
                    <a:cubicBezTo>
                      <a:pt x="919087" y="413647"/>
                      <a:pt x="911012" y="403088"/>
                      <a:pt x="897193" y="382747"/>
                    </a:cubicBezTo>
                    <a:cubicBezTo>
                      <a:pt x="885392" y="365512"/>
                      <a:pt x="872039" y="345948"/>
                      <a:pt x="848748" y="334768"/>
                    </a:cubicBezTo>
                    <a:cubicBezTo>
                      <a:pt x="820023" y="320949"/>
                      <a:pt x="783689" y="323433"/>
                      <a:pt x="758534" y="340979"/>
                    </a:cubicBezTo>
                    <a:cubicBezTo>
                      <a:pt x="754497" y="343774"/>
                      <a:pt x="750771" y="346724"/>
                      <a:pt x="747044" y="349674"/>
                    </a:cubicBezTo>
                    <a:cubicBezTo>
                      <a:pt x="735865" y="358369"/>
                      <a:pt x="730430" y="362562"/>
                      <a:pt x="723132" y="362096"/>
                    </a:cubicBezTo>
                    <a:cubicBezTo>
                      <a:pt x="720182" y="360543"/>
                      <a:pt x="717232" y="358990"/>
                      <a:pt x="714127" y="357282"/>
                    </a:cubicBezTo>
                    <a:lnTo>
                      <a:pt x="709468" y="354798"/>
                    </a:lnTo>
                    <a:cubicBezTo>
                      <a:pt x="696891" y="348121"/>
                      <a:pt x="681519" y="343929"/>
                      <a:pt x="663663" y="342221"/>
                    </a:cubicBezTo>
                    <a:cubicBezTo>
                      <a:pt x="664750" y="330731"/>
                      <a:pt x="663818" y="318464"/>
                      <a:pt x="660557" y="307751"/>
                    </a:cubicBezTo>
                    <a:lnTo>
                      <a:pt x="657607" y="297968"/>
                    </a:lnTo>
                    <a:cubicBezTo>
                      <a:pt x="649688" y="271261"/>
                      <a:pt x="633385" y="215674"/>
                      <a:pt x="615528" y="166297"/>
                    </a:cubicBezTo>
                    <a:cubicBezTo>
                      <a:pt x="604349" y="135553"/>
                      <a:pt x="580126" y="118939"/>
                      <a:pt x="556525" y="113970"/>
                    </a:cubicBezTo>
                    <a:cubicBezTo>
                      <a:pt x="557612" y="110399"/>
                      <a:pt x="558233" y="106828"/>
                      <a:pt x="558854" y="103256"/>
                    </a:cubicBezTo>
                    <a:cubicBezTo>
                      <a:pt x="562580" y="94406"/>
                      <a:pt x="564754" y="84158"/>
                      <a:pt x="563201" y="73289"/>
                    </a:cubicBezTo>
                    <a:cubicBezTo>
                      <a:pt x="556990" y="29502"/>
                      <a:pt x="522209" y="0"/>
                      <a:pt x="476870" y="0"/>
                    </a:cubicBezTo>
                    <a:cubicBezTo>
                      <a:pt x="471746" y="0"/>
                      <a:pt x="466467" y="310"/>
                      <a:pt x="460566" y="1242"/>
                    </a:cubicBezTo>
                    <a:cubicBezTo>
                      <a:pt x="437275" y="5279"/>
                      <a:pt x="396749" y="21272"/>
                      <a:pt x="386346" y="84624"/>
                    </a:cubicBezTo>
                    <a:cubicBezTo>
                      <a:pt x="385259" y="91456"/>
                      <a:pt x="386967" y="98288"/>
                      <a:pt x="391314" y="103567"/>
                    </a:cubicBezTo>
                    <a:cubicBezTo>
                      <a:pt x="391936" y="104343"/>
                      <a:pt x="392712" y="104964"/>
                      <a:pt x="393333" y="105741"/>
                    </a:cubicBezTo>
                    <a:cubicBezTo>
                      <a:pt x="393954" y="108691"/>
                      <a:pt x="394109" y="111796"/>
                      <a:pt x="395041" y="114747"/>
                    </a:cubicBezTo>
                    <a:cubicBezTo>
                      <a:pt x="404047" y="145956"/>
                      <a:pt x="430598" y="168937"/>
                      <a:pt x="461964" y="174216"/>
                    </a:cubicBezTo>
                    <a:cubicBezTo>
                      <a:pt x="461808" y="174992"/>
                      <a:pt x="461653" y="175924"/>
                      <a:pt x="461498" y="176700"/>
                    </a:cubicBezTo>
                    <a:lnTo>
                      <a:pt x="453268" y="183377"/>
                    </a:lnTo>
                    <a:cubicBezTo>
                      <a:pt x="437586" y="176700"/>
                      <a:pt x="410724" y="165055"/>
                      <a:pt x="387588" y="154341"/>
                    </a:cubicBezTo>
                    <a:cubicBezTo>
                      <a:pt x="363521" y="143317"/>
                      <a:pt x="336814" y="150614"/>
                      <a:pt x="323926" y="171887"/>
                    </a:cubicBezTo>
                    <a:cubicBezTo>
                      <a:pt x="322839" y="173750"/>
                      <a:pt x="321752" y="175769"/>
                      <a:pt x="320976" y="177943"/>
                    </a:cubicBezTo>
                    <a:lnTo>
                      <a:pt x="318181" y="176390"/>
                    </a:lnTo>
                    <a:cubicBezTo>
                      <a:pt x="317715" y="176079"/>
                      <a:pt x="317094" y="175769"/>
                      <a:pt x="316628" y="175613"/>
                    </a:cubicBezTo>
                    <a:cubicBezTo>
                      <a:pt x="316163" y="174837"/>
                      <a:pt x="315697" y="173905"/>
                      <a:pt x="315076" y="173129"/>
                    </a:cubicBezTo>
                    <a:cubicBezTo>
                      <a:pt x="310262" y="166297"/>
                      <a:pt x="303741" y="161639"/>
                      <a:pt x="297685" y="158223"/>
                    </a:cubicBezTo>
                    <a:cubicBezTo>
                      <a:pt x="296288" y="153875"/>
                      <a:pt x="293803" y="150149"/>
                      <a:pt x="290387" y="147354"/>
                    </a:cubicBezTo>
                    <a:cubicBezTo>
                      <a:pt x="283866" y="140677"/>
                      <a:pt x="275636" y="137261"/>
                      <a:pt x="269891" y="134932"/>
                    </a:cubicBezTo>
                    <a:cubicBezTo>
                      <a:pt x="268649" y="134466"/>
                      <a:pt x="267407" y="134000"/>
                      <a:pt x="266475" y="133379"/>
                    </a:cubicBezTo>
                    <a:cubicBezTo>
                      <a:pt x="265854" y="133069"/>
                      <a:pt x="264922" y="132603"/>
                      <a:pt x="264146" y="132137"/>
                    </a:cubicBezTo>
                    <a:cubicBezTo>
                      <a:pt x="262438" y="130429"/>
                      <a:pt x="260575" y="128876"/>
                      <a:pt x="258401" y="127634"/>
                    </a:cubicBezTo>
                    <a:cubicBezTo>
                      <a:pt x="247998" y="121889"/>
                      <a:pt x="235576" y="120957"/>
                      <a:pt x="223620" y="120492"/>
                    </a:cubicBezTo>
                    <a:cubicBezTo>
                      <a:pt x="223309" y="120492"/>
                      <a:pt x="221446" y="120492"/>
                      <a:pt x="221136" y="120492"/>
                    </a:cubicBezTo>
                    <a:cubicBezTo>
                      <a:pt x="218962" y="120492"/>
                      <a:pt x="216633" y="120647"/>
                      <a:pt x="214148" y="120802"/>
                    </a:cubicBezTo>
                    <a:cubicBezTo>
                      <a:pt x="212596" y="120802"/>
                      <a:pt x="210888" y="120957"/>
                      <a:pt x="208093" y="120957"/>
                    </a:cubicBezTo>
                    <a:cubicBezTo>
                      <a:pt x="205453" y="120026"/>
                      <a:pt x="202503" y="119715"/>
                      <a:pt x="200018" y="119715"/>
                    </a:cubicBezTo>
                    <a:cubicBezTo>
                      <a:pt x="192565" y="118007"/>
                      <a:pt x="185733" y="116455"/>
                      <a:pt x="180299" y="115523"/>
                    </a:cubicBezTo>
                    <a:cubicBezTo>
                      <a:pt x="176728" y="108846"/>
                      <a:pt x="171448" y="101238"/>
                      <a:pt x="164616" y="95648"/>
                    </a:cubicBezTo>
                    <a:cubicBezTo>
                      <a:pt x="138841" y="75152"/>
                      <a:pt x="133562" y="71270"/>
                      <a:pt x="123624" y="71270"/>
                    </a:cubicBezTo>
                    <a:cubicBezTo>
                      <a:pt x="121140" y="71270"/>
                      <a:pt x="118500" y="71736"/>
                      <a:pt x="116171" y="72512"/>
                    </a:cubicBezTo>
                    <a:cubicBezTo>
                      <a:pt x="95830" y="79034"/>
                      <a:pt x="98936" y="99064"/>
                      <a:pt x="101420" y="110088"/>
                    </a:cubicBezTo>
                    <a:cubicBezTo>
                      <a:pt x="95675" y="115368"/>
                      <a:pt x="90241" y="123908"/>
                      <a:pt x="89464" y="135243"/>
                    </a:cubicBezTo>
                    <a:cubicBezTo>
                      <a:pt x="86980" y="138503"/>
                      <a:pt x="85427" y="141143"/>
                      <a:pt x="83875" y="143627"/>
                    </a:cubicBezTo>
                    <a:cubicBezTo>
                      <a:pt x="81545" y="147198"/>
                      <a:pt x="80459" y="151236"/>
                      <a:pt x="80303" y="155273"/>
                    </a:cubicBezTo>
                    <a:cubicBezTo>
                      <a:pt x="55460" y="181359"/>
                      <a:pt x="55460" y="186327"/>
                      <a:pt x="55615" y="194246"/>
                    </a:cubicBezTo>
                    <a:cubicBezTo>
                      <a:pt x="55615" y="195333"/>
                      <a:pt x="55615" y="196575"/>
                      <a:pt x="55770" y="197817"/>
                    </a:cubicBezTo>
                    <a:cubicBezTo>
                      <a:pt x="40398" y="218935"/>
                      <a:pt x="-1215" y="283373"/>
                      <a:pt x="27" y="303713"/>
                    </a:cubicBezTo>
                    <a:cubicBezTo>
                      <a:pt x="804" y="316601"/>
                      <a:pt x="6393" y="325296"/>
                      <a:pt x="10430" y="330576"/>
                    </a:cubicBezTo>
                    <a:cubicBezTo>
                      <a:pt x="11517" y="335234"/>
                      <a:pt x="13225" y="340358"/>
                      <a:pt x="16020" y="345016"/>
                    </a:cubicBezTo>
                    <a:cubicBezTo>
                      <a:pt x="25802" y="361475"/>
                      <a:pt x="60584" y="363183"/>
                      <a:pt x="75179" y="363183"/>
                    </a:cubicBezTo>
                    <a:cubicBezTo>
                      <a:pt x="81545" y="363183"/>
                      <a:pt x="98781" y="363183"/>
                      <a:pt x="107010" y="348743"/>
                    </a:cubicBezTo>
                    <a:cubicBezTo>
                      <a:pt x="109650" y="344084"/>
                      <a:pt x="111358" y="339737"/>
                      <a:pt x="112445" y="335855"/>
                    </a:cubicBezTo>
                    <a:cubicBezTo>
                      <a:pt x="124401" y="327004"/>
                      <a:pt x="151573" y="309769"/>
                      <a:pt x="159182" y="308216"/>
                    </a:cubicBezTo>
                    <a:cubicBezTo>
                      <a:pt x="159492" y="308216"/>
                      <a:pt x="160734" y="308216"/>
                      <a:pt x="160890" y="308216"/>
                    </a:cubicBezTo>
                    <a:cubicBezTo>
                      <a:pt x="169740" y="308216"/>
                      <a:pt x="177193" y="306353"/>
                      <a:pt x="183094" y="303713"/>
                    </a:cubicBezTo>
                    <a:cubicBezTo>
                      <a:pt x="186510" y="314582"/>
                      <a:pt x="189771" y="330265"/>
                      <a:pt x="192100" y="340979"/>
                    </a:cubicBezTo>
                    <a:cubicBezTo>
                      <a:pt x="194739" y="353556"/>
                      <a:pt x="197224" y="365357"/>
                      <a:pt x="200174" y="375294"/>
                    </a:cubicBezTo>
                    <a:cubicBezTo>
                      <a:pt x="189771" y="374207"/>
                      <a:pt x="179367" y="374052"/>
                      <a:pt x="169275" y="375449"/>
                    </a:cubicBezTo>
                    <a:cubicBezTo>
                      <a:pt x="147692" y="378400"/>
                      <a:pt x="136046" y="389735"/>
                      <a:pt x="130146" y="398585"/>
                    </a:cubicBezTo>
                    <a:cubicBezTo>
                      <a:pt x="112289" y="425292"/>
                      <a:pt x="122227" y="464265"/>
                      <a:pt x="128282" y="487556"/>
                    </a:cubicBezTo>
                    <a:cubicBezTo>
                      <a:pt x="135425" y="515350"/>
                      <a:pt x="145363" y="548734"/>
                      <a:pt x="164772" y="584757"/>
                    </a:cubicBezTo>
                    <a:cubicBezTo>
                      <a:pt x="166324" y="587707"/>
                      <a:pt x="168188" y="591589"/>
                      <a:pt x="170206" y="595781"/>
                    </a:cubicBezTo>
                    <a:cubicBezTo>
                      <a:pt x="176262" y="608514"/>
                      <a:pt x="184647" y="625904"/>
                      <a:pt x="195050" y="639879"/>
                    </a:cubicBezTo>
                    <a:cubicBezTo>
                      <a:pt x="199553" y="645935"/>
                      <a:pt x="204211" y="650903"/>
                      <a:pt x="208869" y="654940"/>
                    </a:cubicBezTo>
                    <a:cubicBezTo>
                      <a:pt x="211819" y="659598"/>
                      <a:pt x="215080" y="664101"/>
                      <a:pt x="218496" y="668760"/>
                    </a:cubicBezTo>
                    <a:cubicBezTo>
                      <a:pt x="220359" y="671399"/>
                      <a:pt x="222844" y="674971"/>
                      <a:pt x="225483" y="678852"/>
                    </a:cubicBezTo>
                    <a:cubicBezTo>
                      <a:pt x="242874" y="704938"/>
                      <a:pt x="266630" y="740806"/>
                      <a:pt x="299859" y="740806"/>
                    </a:cubicBezTo>
                    <a:cubicBezTo>
                      <a:pt x="302964" y="740806"/>
                      <a:pt x="306070" y="740496"/>
                      <a:pt x="309175" y="739875"/>
                    </a:cubicBezTo>
                    <a:cubicBezTo>
                      <a:pt x="319889" y="737545"/>
                      <a:pt x="327653" y="728384"/>
                      <a:pt x="328118" y="717360"/>
                    </a:cubicBezTo>
                    <a:cubicBezTo>
                      <a:pt x="328274" y="714565"/>
                      <a:pt x="328274" y="711615"/>
                      <a:pt x="328429" y="708820"/>
                    </a:cubicBezTo>
                    <a:cubicBezTo>
                      <a:pt x="328584" y="701833"/>
                      <a:pt x="328895" y="695156"/>
                      <a:pt x="329826" y="690808"/>
                    </a:cubicBezTo>
                    <a:cubicBezTo>
                      <a:pt x="330292" y="689256"/>
                      <a:pt x="331224" y="687392"/>
                      <a:pt x="332156" y="685529"/>
                    </a:cubicBezTo>
                    <a:cubicBezTo>
                      <a:pt x="336348" y="676523"/>
                      <a:pt x="341161" y="666431"/>
                      <a:pt x="339298" y="655406"/>
                    </a:cubicBezTo>
                    <a:cubicBezTo>
                      <a:pt x="334951" y="629320"/>
                      <a:pt x="311970" y="622644"/>
                      <a:pt x="299704" y="619072"/>
                    </a:cubicBezTo>
                    <a:cubicBezTo>
                      <a:pt x="295356" y="617830"/>
                      <a:pt x="289611" y="616122"/>
                      <a:pt x="287903" y="614569"/>
                    </a:cubicBezTo>
                    <a:cubicBezTo>
                      <a:pt x="285418" y="612396"/>
                      <a:pt x="283245" y="610067"/>
                      <a:pt x="281071" y="607427"/>
                    </a:cubicBezTo>
                    <a:cubicBezTo>
                      <a:pt x="284176" y="601682"/>
                      <a:pt x="286505" y="595471"/>
                      <a:pt x="286195" y="588484"/>
                    </a:cubicBezTo>
                    <a:cubicBezTo>
                      <a:pt x="286195" y="586776"/>
                      <a:pt x="286040" y="585068"/>
                      <a:pt x="285729" y="583515"/>
                    </a:cubicBezTo>
                    <a:cubicBezTo>
                      <a:pt x="305759" y="588328"/>
                      <a:pt x="323305" y="589881"/>
                      <a:pt x="338988" y="588328"/>
                    </a:cubicBezTo>
                    <a:cubicBezTo>
                      <a:pt x="356068" y="597334"/>
                      <a:pt x="378427" y="602303"/>
                      <a:pt x="398457" y="606806"/>
                    </a:cubicBezTo>
                    <a:cubicBezTo>
                      <a:pt x="408239" y="608980"/>
                      <a:pt x="417400" y="610998"/>
                      <a:pt x="423611" y="613017"/>
                    </a:cubicBezTo>
                    <a:cubicBezTo>
                      <a:pt x="449231" y="621401"/>
                      <a:pt x="476870" y="625594"/>
                      <a:pt x="507924" y="625594"/>
                    </a:cubicBezTo>
                    <a:cubicBezTo>
                      <a:pt x="536184" y="625594"/>
                      <a:pt x="564288" y="622333"/>
                      <a:pt x="591306" y="619072"/>
                    </a:cubicBezTo>
                    <a:cubicBezTo>
                      <a:pt x="608541" y="617054"/>
                      <a:pt x="626397" y="614880"/>
                      <a:pt x="643788" y="613793"/>
                    </a:cubicBezTo>
                    <a:cubicBezTo>
                      <a:pt x="645962" y="613638"/>
                      <a:pt x="648291" y="613482"/>
                      <a:pt x="650465" y="613327"/>
                    </a:cubicBezTo>
                    <a:cubicBezTo>
                      <a:pt x="663042" y="623575"/>
                      <a:pt x="678258" y="633357"/>
                      <a:pt x="697357" y="643916"/>
                    </a:cubicBezTo>
                    <a:cubicBezTo>
                      <a:pt x="735865" y="665188"/>
                      <a:pt x="771112" y="673418"/>
                      <a:pt x="806824" y="680716"/>
                    </a:cubicBezTo>
                    <a:cubicBezTo>
                      <a:pt x="822818" y="683976"/>
                      <a:pt x="822818" y="683976"/>
                      <a:pt x="831979" y="694224"/>
                    </a:cubicBezTo>
                    <a:lnTo>
                      <a:pt x="835239" y="697951"/>
                    </a:lnTo>
                    <a:cubicBezTo>
                      <a:pt x="844400" y="708199"/>
                      <a:pt x="854027" y="718913"/>
                      <a:pt x="866449" y="728229"/>
                    </a:cubicBezTo>
                    <a:cubicBezTo>
                      <a:pt x="899212" y="752452"/>
                      <a:pt x="939117" y="762389"/>
                      <a:pt x="974053" y="769687"/>
                    </a:cubicBezTo>
                    <a:cubicBezTo>
                      <a:pt x="979332" y="770774"/>
                      <a:pt x="984612" y="771395"/>
                      <a:pt x="989425" y="771395"/>
                    </a:cubicBezTo>
                    <a:cubicBezTo>
                      <a:pt x="1010232" y="771395"/>
                      <a:pt x="1020480" y="760992"/>
                      <a:pt x="1024827" y="754781"/>
                    </a:cubicBezTo>
                    <a:cubicBezTo>
                      <a:pt x="1033057" y="742825"/>
                      <a:pt x="1033833" y="727453"/>
                      <a:pt x="1026846" y="709130"/>
                    </a:cubicBezTo>
                    <a:cubicBezTo>
                      <a:pt x="1024827" y="703851"/>
                      <a:pt x="1022343" y="699348"/>
                      <a:pt x="1019548" y="695622"/>
                    </a:cubicBezTo>
                    <a:cubicBezTo>
                      <a:pt x="1029796" y="690808"/>
                      <a:pt x="1034920" y="683976"/>
                      <a:pt x="1037404" y="679163"/>
                    </a:cubicBezTo>
                    <a:close/>
                  </a:path>
                </a:pathLst>
              </a:custGeom>
              <a:solidFill>
                <a:srgbClr val="DADADA"/>
              </a:soli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53F7977-A6C3-C8CA-2DF6-760291932D52}"/>
                  </a:ext>
                </a:extLst>
              </p:cNvPr>
              <p:cNvSpPr/>
              <p:nvPr/>
            </p:nvSpPr>
            <p:spPr>
              <a:xfrm>
                <a:off x="4634701" y="2725723"/>
                <a:ext cx="1040784" cy="771394"/>
              </a:xfrm>
              <a:custGeom>
                <a:avLst/>
                <a:gdLst>
                  <a:gd name="connsiteX0" fmla="*/ 1036783 w 1040784"/>
                  <a:gd name="connsiteY0" fmla="*/ 679163 h 771394"/>
                  <a:gd name="connsiteX1" fmla="*/ 1031194 w 1040784"/>
                  <a:gd name="connsiteY1" fmla="*/ 635376 h 771394"/>
                  <a:gd name="connsiteX2" fmla="*/ 983214 w 1040784"/>
                  <a:gd name="connsiteY2" fmla="*/ 615967 h 771394"/>
                  <a:gd name="connsiteX3" fmla="*/ 974829 w 1040784"/>
                  <a:gd name="connsiteY3" fmla="*/ 616588 h 771394"/>
                  <a:gd name="connsiteX4" fmla="*/ 913342 w 1040784"/>
                  <a:gd name="connsiteY4" fmla="*/ 595160 h 771394"/>
                  <a:gd name="connsiteX5" fmla="*/ 909615 w 1040784"/>
                  <a:gd name="connsiteY5" fmla="*/ 588794 h 771394"/>
                  <a:gd name="connsiteX6" fmla="*/ 869399 w 1040784"/>
                  <a:gd name="connsiteY6" fmla="*/ 564572 h 771394"/>
                  <a:gd name="connsiteX7" fmla="*/ 869399 w 1040784"/>
                  <a:gd name="connsiteY7" fmla="*/ 564572 h 771394"/>
                  <a:gd name="connsiteX8" fmla="*/ 854493 w 1040784"/>
                  <a:gd name="connsiteY8" fmla="*/ 565659 h 771394"/>
                  <a:gd name="connsiteX9" fmla="*/ 839121 w 1040784"/>
                  <a:gd name="connsiteY9" fmla="*/ 565348 h 771394"/>
                  <a:gd name="connsiteX10" fmla="*/ 806359 w 1040784"/>
                  <a:gd name="connsiteY10" fmla="*/ 521561 h 771394"/>
                  <a:gd name="connsiteX11" fmla="*/ 781049 w 1040784"/>
                  <a:gd name="connsiteY11" fmla="*/ 472495 h 771394"/>
                  <a:gd name="connsiteX12" fmla="*/ 772664 w 1040784"/>
                  <a:gd name="connsiteY12" fmla="*/ 433211 h 771394"/>
                  <a:gd name="connsiteX13" fmla="*/ 781360 w 1040784"/>
                  <a:gd name="connsiteY13" fmla="*/ 431969 h 771394"/>
                  <a:gd name="connsiteX14" fmla="*/ 785397 w 1040784"/>
                  <a:gd name="connsiteY14" fmla="*/ 433211 h 771394"/>
                  <a:gd name="connsiteX15" fmla="*/ 801079 w 1040784"/>
                  <a:gd name="connsiteY15" fmla="*/ 438956 h 771394"/>
                  <a:gd name="connsiteX16" fmla="*/ 801390 w 1040784"/>
                  <a:gd name="connsiteY16" fmla="*/ 438956 h 771394"/>
                  <a:gd name="connsiteX17" fmla="*/ 811172 w 1040784"/>
                  <a:gd name="connsiteY17" fmla="*/ 436937 h 771394"/>
                  <a:gd name="connsiteX18" fmla="*/ 812880 w 1040784"/>
                  <a:gd name="connsiteY18" fmla="*/ 441906 h 771394"/>
                  <a:gd name="connsiteX19" fmla="*/ 815209 w 1040784"/>
                  <a:gd name="connsiteY19" fmla="*/ 449825 h 771394"/>
                  <a:gd name="connsiteX20" fmla="*/ 852941 w 1040784"/>
                  <a:gd name="connsiteY20" fmla="*/ 510537 h 771394"/>
                  <a:gd name="connsiteX21" fmla="*/ 879803 w 1040784"/>
                  <a:gd name="connsiteY21" fmla="*/ 521095 h 771394"/>
                  <a:gd name="connsiteX22" fmla="*/ 888808 w 1040784"/>
                  <a:gd name="connsiteY22" fmla="*/ 523580 h 771394"/>
                  <a:gd name="connsiteX23" fmla="*/ 905578 w 1040784"/>
                  <a:gd name="connsiteY23" fmla="*/ 547802 h 771394"/>
                  <a:gd name="connsiteX24" fmla="*/ 935080 w 1040784"/>
                  <a:gd name="connsiteY24" fmla="*/ 535070 h 771394"/>
                  <a:gd name="connsiteX25" fmla="*/ 935235 w 1040784"/>
                  <a:gd name="connsiteY25" fmla="*/ 534604 h 771394"/>
                  <a:gd name="connsiteX26" fmla="*/ 973121 w 1040784"/>
                  <a:gd name="connsiteY26" fmla="*/ 535536 h 771394"/>
                  <a:gd name="connsiteX27" fmla="*/ 989736 w 1040784"/>
                  <a:gd name="connsiteY27" fmla="*/ 523890 h 771394"/>
                  <a:gd name="connsiteX28" fmla="*/ 996723 w 1040784"/>
                  <a:gd name="connsiteY28" fmla="*/ 517058 h 771394"/>
                  <a:gd name="connsiteX29" fmla="*/ 1026225 w 1040784"/>
                  <a:gd name="connsiteY29" fmla="*/ 489885 h 771394"/>
                  <a:gd name="connsiteX30" fmla="*/ 1020014 w 1040784"/>
                  <a:gd name="connsiteY30" fmla="*/ 457744 h 771394"/>
                  <a:gd name="connsiteX31" fmla="*/ 1006660 w 1040784"/>
                  <a:gd name="connsiteY31" fmla="*/ 452931 h 771394"/>
                  <a:gd name="connsiteX32" fmla="*/ 1002157 w 1040784"/>
                  <a:gd name="connsiteY32" fmla="*/ 435385 h 771394"/>
                  <a:gd name="connsiteX33" fmla="*/ 976537 w 1040784"/>
                  <a:gd name="connsiteY33" fmla="*/ 426068 h 771394"/>
                  <a:gd name="connsiteX34" fmla="*/ 976072 w 1040784"/>
                  <a:gd name="connsiteY34" fmla="*/ 424826 h 771394"/>
                  <a:gd name="connsiteX35" fmla="*/ 966600 w 1040784"/>
                  <a:gd name="connsiteY35" fmla="*/ 414889 h 771394"/>
                  <a:gd name="connsiteX36" fmla="*/ 966289 w 1040784"/>
                  <a:gd name="connsiteY36" fmla="*/ 414734 h 771394"/>
                  <a:gd name="connsiteX37" fmla="*/ 963650 w 1040784"/>
                  <a:gd name="connsiteY37" fmla="*/ 413491 h 771394"/>
                  <a:gd name="connsiteX38" fmla="*/ 960700 w 1040784"/>
                  <a:gd name="connsiteY38" fmla="*/ 412404 h 771394"/>
                  <a:gd name="connsiteX39" fmla="*/ 959768 w 1040784"/>
                  <a:gd name="connsiteY39" fmla="*/ 412094 h 771394"/>
                  <a:gd name="connsiteX40" fmla="*/ 955265 w 1040784"/>
                  <a:gd name="connsiteY40" fmla="*/ 411473 h 771394"/>
                  <a:gd name="connsiteX41" fmla="*/ 954799 w 1040784"/>
                  <a:gd name="connsiteY41" fmla="*/ 411473 h 771394"/>
                  <a:gd name="connsiteX42" fmla="*/ 950607 w 1040784"/>
                  <a:gd name="connsiteY42" fmla="*/ 411628 h 771394"/>
                  <a:gd name="connsiteX43" fmla="*/ 949520 w 1040784"/>
                  <a:gd name="connsiteY43" fmla="*/ 411783 h 771394"/>
                  <a:gd name="connsiteX44" fmla="*/ 946415 w 1040784"/>
                  <a:gd name="connsiteY44" fmla="*/ 412560 h 771394"/>
                  <a:gd name="connsiteX45" fmla="*/ 944396 w 1040784"/>
                  <a:gd name="connsiteY45" fmla="*/ 413181 h 771394"/>
                  <a:gd name="connsiteX46" fmla="*/ 943930 w 1040784"/>
                  <a:gd name="connsiteY46" fmla="*/ 413336 h 771394"/>
                  <a:gd name="connsiteX47" fmla="*/ 934614 w 1040784"/>
                  <a:gd name="connsiteY47" fmla="*/ 414734 h 771394"/>
                  <a:gd name="connsiteX48" fmla="*/ 897038 w 1040784"/>
                  <a:gd name="connsiteY48" fmla="*/ 382747 h 771394"/>
                  <a:gd name="connsiteX49" fmla="*/ 848593 w 1040784"/>
                  <a:gd name="connsiteY49" fmla="*/ 334768 h 771394"/>
                  <a:gd name="connsiteX50" fmla="*/ 758379 w 1040784"/>
                  <a:gd name="connsiteY50" fmla="*/ 340979 h 771394"/>
                  <a:gd name="connsiteX51" fmla="*/ 746889 w 1040784"/>
                  <a:gd name="connsiteY51" fmla="*/ 349674 h 771394"/>
                  <a:gd name="connsiteX52" fmla="*/ 722977 w 1040784"/>
                  <a:gd name="connsiteY52" fmla="*/ 362096 h 771394"/>
                  <a:gd name="connsiteX53" fmla="*/ 713971 w 1040784"/>
                  <a:gd name="connsiteY53" fmla="*/ 357283 h 771394"/>
                  <a:gd name="connsiteX54" fmla="*/ 709313 w 1040784"/>
                  <a:gd name="connsiteY54" fmla="*/ 354798 h 771394"/>
                  <a:gd name="connsiteX55" fmla="*/ 663508 w 1040784"/>
                  <a:gd name="connsiteY55" fmla="*/ 342221 h 771394"/>
                  <a:gd name="connsiteX56" fmla="*/ 660402 w 1040784"/>
                  <a:gd name="connsiteY56" fmla="*/ 307751 h 771394"/>
                  <a:gd name="connsiteX57" fmla="*/ 657452 w 1040784"/>
                  <a:gd name="connsiteY57" fmla="*/ 297968 h 771394"/>
                  <a:gd name="connsiteX58" fmla="*/ 615373 w 1040784"/>
                  <a:gd name="connsiteY58" fmla="*/ 166297 h 771394"/>
                  <a:gd name="connsiteX59" fmla="*/ 556369 w 1040784"/>
                  <a:gd name="connsiteY59" fmla="*/ 113970 h 771394"/>
                  <a:gd name="connsiteX60" fmla="*/ 558699 w 1040784"/>
                  <a:gd name="connsiteY60" fmla="*/ 103256 h 771394"/>
                  <a:gd name="connsiteX61" fmla="*/ 563046 w 1040784"/>
                  <a:gd name="connsiteY61" fmla="*/ 73289 h 771394"/>
                  <a:gd name="connsiteX62" fmla="*/ 476714 w 1040784"/>
                  <a:gd name="connsiteY62" fmla="*/ 0 h 771394"/>
                  <a:gd name="connsiteX63" fmla="*/ 460411 w 1040784"/>
                  <a:gd name="connsiteY63" fmla="*/ 1242 h 771394"/>
                  <a:gd name="connsiteX64" fmla="*/ 386191 w 1040784"/>
                  <a:gd name="connsiteY64" fmla="*/ 84624 h 771394"/>
                  <a:gd name="connsiteX65" fmla="*/ 391159 w 1040784"/>
                  <a:gd name="connsiteY65" fmla="*/ 103567 h 771394"/>
                  <a:gd name="connsiteX66" fmla="*/ 393178 w 1040784"/>
                  <a:gd name="connsiteY66" fmla="*/ 105741 h 771394"/>
                  <a:gd name="connsiteX67" fmla="*/ 394886 w 1040784"/>
                  <a:gd name="connsiteY67" fmla="*/ 114747 h 771394"/>
                  <a:gd name="connsiteX68" fmla="*/ 461808 w 1040784"/>
                  <a:gd name="connsiteY68" fmla="*/ 174216 h 771394"/>
                  <a:gd name="connsiteX69" fmla="*/ 461343 w 1040784"/>
                  <a:gd name="connsiteY69" fmla="*/ 176700 h 771394"/>
                  <a:gd name="connsiteX70" fmla="*/ 453113 w 1040784"/>
                  <a:gd name="connsiteY70" fmla="*/ 183377 h 771394"/>
                  <a:gd name="connsiteX71" fmla="*/ 387433 w 1040784"/>
                  <a:gd name="connsiteY71" fmla="*/ 154341 h 771394"/>
                  <a:gd name="connsiteX72" fmla="*/ 323771 w 1040784"/>
                  <a:gd name="connsiteY72" fmla="*/ 171887 h 771394"/>
                  <a:gd name="connsiteX73" fmla="*/ 320821 w 1040784"/>
                  <a:gd name="connsiteY73" fmla="*/ 177943 h 771394"/>
                  <a:gd name="connsiteX74" fmla="*/ 318026 w 1040784"/>
                  <a:gd name="connsiteY74" fmla="*/ 176390 h 771394"/>
                  <a:gd name="connsiteX75" fmla="*/ 316473 w 1040784"/>
                  <a:gd name="connsiteY75" fmla="*/ 175614 h 771394"/>
                  <a:gd name="connsiteX76" fmla="*/ 314920 w 1040784"/>
                  <a:gd name="connsiteY76" fmla="*/ 173129 h 771394"/>
                  <a:gd name="connsiteX77" fmla="*/ 297530 w 1040784"/>
                  <a:gd name="connsiteY77" fmla="*/ 158223 h 771394"/>
                  <a:gd name="connsiteX78" fmla="*/ 290232 w 1040784"/>
                  <a:gd name="connsiteY78" fmla="*/ 147354 h 771394"/>
                  <a:gd name="connsiteX79" fmla="*/ 269891 w 1040784"/>
                  <a:gd name="connsiteY79" fmla="*/ 134932 h 771394"/>
                  <a:gd name="connsiteX80" fmla="*/ 266475 w 1040784"/>
                  <a:gd name="connsiteY80" fmla="*/ 133379 h 771394"/>
                  <a:gd name="connsiteX81" fmla="*/ 264146 w 1040784"/>
                  <a:gd name="connsiteY81" fmla="*/ 132137 h 771394"/>
                  <a:gd name="connsiteX82" fmla="*/ 258401 w 1040784"/>
                  <a:gd name="connsiteY82" fmla="*/ 127634 h 771394"/>
                  <a:gd name="connsiteX83" fmla="*/ 223620 w 1040784"/>
                  <a:gd name="connsiteY83" fmla="*/ 120492 h 771394"/>
                  <a:gd name="connsiteX84" fmla="*/ 221136 w 1040784"/>
                  <a:gd name="connsiteY84" fmla="*/ 120492 h 771394"/>
                  <a:gd name="connsiteX85" fmla="*/ 214148 w 1040784"/>
                  <a:gd name="connsiteY85" fmla="*/ 120802 h 771394"/>
                  <a:gd name="connsiteX86" fmla="*/ 208093 w 1040784"/>
                  <a:gd name="connsiteY86" fmla="*/ 120957 h 771394"/>
                  <a:gd name="connsiteX87" fmla="*/ 200018 w 1040784"/>
                  <a:gd name="connsiteY87" fmla="*/ 119715 h 771394"/>
                  <a:gd name="connsiteX88" fmla="*/ 180299 w 1040784"/>
                  <a:gd name="connsiteY88" fmla="*/ 115523 h 771394"/>
                  <a:gd name="connsiteX89" fmla="*/ 164616 w 1040784"/>
                  <a:gd name="connsiteY89" fmla="*/ 95648 h 771394"/>
                  <a:gd name="connsiteX90" fmla="*/ 123624 w 1040784"/>
                  <a:gd name="connsiteY90" fmla="*/ 71270 h 771394"/>
                  <a:gd name="connsiteX91" fmla="*/ 116171 w 1040784"/>
                  <a:gd name="connsiteY91" fmla="*/ 72512 h 771394"/>
                  <a:gd name="connsiteX92" fmla="*/ 101420 w 1040784"/>
                  <a:gd name="connsiteY92" fmla="*/ 110088 h 771394"/>
                  <a:gd name="connsiteX93" fmla="*/ 89464 w 1040784"/>
                  <a:gd name="connsiteY93" fmla="*/ 135243 h 771394"/>
                  <a:gd name="connsiteX94" fmla="*/ 83875 w 1040784"/>
                  <a:gd name="connsiteY94" fmla="*/ 143627 h 771394"/>
                  <a:gd name="connsiteX95" fmla="*/ 80303 w 1040784"/>
                  <a:gd name="connsiteY95" fmla="*/ 155273 h 771394"/>
                  <a:gd name="connsiteX96" fmla="*/ 55615 w 1040784"/>
                  <a:gd name="connsiteY96" fmla="*/ 194246 h 771394"/>
                  <a:gd name="connsiteX97" fmla="*/ 55770 w 1040784"/>
                  <a:gd name="connsiteY97" fmla="*/ 197818 h 771394"/>
                  <a:gd name="connsiteX98" fmla="*/ 27 w 1040784"/>
                  <a:gd name="connsiteY98" fmla="*/ 303714 h 771394"/>
                  <a:gd name="connsiteX99" fmla="*/ 10430 w 1040784"/>
                  <a:gd name="connsiteY99" fmla="*/ 330576 h 771394"/>
                  <a:gd name="connsiteX100" fmla="*/ 16020 w 1040784"/>
                  <a:gd name="connsiteY100" fmla="*/ 345016 h 771394"/>
                  <a:gd name="connsiteX101" fmla="*/ 75179 w 1040784"/>
                  <a:gd name="connsiteY101" fmla="*/ 363183 h 771394"/>
                  <a:gd name="connsiteX102" fmla="*/ 107010 w 1040784"/>
                  <a:gd name="connsiteY102" fmla="*/ 348743 h 771394"/>
                  <a:gd name="connsiteX103" fmla="*/ 112445 w 1040784"/>
                  <a:gd name="connsiteY103" fmla="*/ 335855 h 771394"/>
                  <a:gd name="connsiteX104" fmla="*/ 159182 w 1040784"/>
                  <a:gd name="connsiteY104" fmla="*/ 308216 h 771394"/>
                  <a:gd name="connsiteX105" fmla="*/ 160890 w 1040784"/>
                  <a:gd name="connsiteY105" fmla="*/ 308216 h 771394"/>
                  <a:gd name="connsiteX106" fmla="*/ 183094 w 1040784"/>
                  <a:gd name="connsiteY106" fmla="*/ 303714 h 771394"/>
                  <a:gd name="connsiteX107" fmla="*/ 192100 w 1040784"/>
                  <a:gd name="connsiteY107" fmla="*/ 340979 h 771394"/>
                  <a:gd name="connsiteX108" fmla="*/ 200174 w 1040784"/>
                  <a:gd name="connsiteY108" fmla="*/ 375294 h 771394"/>
                  <a:gd name="connsiteX109" fmla="*/ 169275 w 1040784"/>
                  <a:gd name="connsiteY109" fmla="*/ 375449 h 771394"/>
                  <a:gd name="connsiteX110" fmla="*/ 130146 w 1040784"/>
                  <a:gd name="connsiteY110" fmla="*/ 398585 h 771394"/>
                  <a:gd name="connsiteX111" fmla="*/ 128283 w 1040784"/>
                  <a:gd name="connsiteY111" fmla="*/ 487712 h 771394"/>
                  <a:gd name="connsiteX112" fmla="*/ 164772 w 1040784"/>
                  <a:gd name="connsiteY112" fmla="*/ 584912 h 771394"/>
                  <a:gd name="connsiteX113" fmla="*/ 170206 w 1040784"/>
                  <a:gd name="connsiteY113" fmla="*/ 595937 h 771394"/>
                  <a:gd name="connsiteX114" fmla="*/ 195050 w 1040784"/>
                  <a:gd name="connsiteY114" fmla="*/ 640034 h 771394"/>
                  <a:gd name="connsiteX115" fmla="*/ 208869 w 1040784"/>
                  <a:gd name="connsiteY115" fmla="*/ 655096 h 771394"/>
                  <a:gd name="connsiteX116" fmla="*/ 218496 w 1040784"/>
                  <a:gd name="connsiteY116" fmla="*/ 668915 h 771394"/>
                  <a:gd name="connsiteX117" fmla="*/ 225328 w 1040784"/>
                  <a:gd name="connsiteY117" fmla="*/ 679008 h 771394"/>
                  <a:gd name="connsiteX118" fmla="*/ 299704 w 1040784"/>
                  <a:gd name="connsiteY118" fmla="*/ 740961 h 771394"/>
                  <a:gd name="connsiteX119" fmla="*/ 309020 w 1040784"/>
                  <a:gd name="connsiteY119" fmla="*/ 740030 h 771394"/>
                  <a:gd name="connsiteX120" fmla="*/ 327963 w 1040784"/>
                  <a:gd name="connsiteY120" fmla="*/ 717515 h 771394"/>
                  <a:gd name="connsiteX121" fmla="*/ 328274 w 1040784"/>
                  <a:gd name="connsiteY121" fmla="*/ 708975 h 771394"/>
                  <a:gd name="connsiteX122" fmla="*/ 329671 w 1040784"/>
                  <a:gd name="connsiteY122" fmla="*/ 690964 h 771394"/>
                  <a:gd name="connsiteX123" fmla="*/ 332156 w 1040784"/>
                  <a:gd name="connsiteY123" fmla="*/ 685529 h 771394"/>
                  <a:gd name="connsiteX124" fmla="*/ 339298 w 1040784"/>
                  <a:gd name="connsiteY124" fmla="*/ 655406 h 771394"/>
                  <a:gd name="connsiteX125" fmla="*/ 299704 w 1040784"/>
                  <a:gd name="connsiteY125" fmla="*/ 619072 h 771394"/>
                  <a:gd name="connsiteX126" fmla="*/ 287903 w 1040784"/>
                  <a:gd name="connsiteY126" fmla="*/ 614569 h 771394"/>
                  <a:gd name="connsiteX127" fmla="*/ 281071 w 1040784"/>
                  <a:gd name="connsiteY127" fmla="*/ 607427 h 771394"/>
                  <a:gd name="connsiteX128" fmla="*/ 286195 w 1040784"/>
                  <a:gd name="connsiteY128" fmla="*/ 588484 h 771394"/>
                  <a:gd name="connsiteX129" fmla="*/ 285729 w 1040784"/>
                  <a:gd name="connsiteY129" fmla="*/ 583515 h 771394"/>
                  <a:gd name="connsiteX130" fmla="*/ 338988 w 1040784"/>
                  <a:gd name="connsiteY130" fmla="*/ 588328 h 771394"/>
                  <a:gd name="connsiteX131" fmla="*/ 398302 w 1040784"/>
                  <a:gd name="connsiteY131" fmla="*/ 606806 h 771394"/>
                  <a:gd name="connsiteX132" fmla="*/ 423456 w 1040784"/>
                  <a:gd name="connsiteY132" fmla="*/ 613017 h 771394"/>
                  <a:gd name="connsiteX133" fmla="*/ 507769 w 1040784"/>
                  <a:gd name="connsiteY133" fmla="*/ 625594 h 771394"/>
                  <a:gd name="connsiteX134" fmla="*/ 591151 w 1040784"/>
                  <a:gd name="connsiteY134" fmla="*/ 619072 h 771394"/>
                  <a:gd name="connsiteX135" fmla="*/ 643633 w 1040784"/>
                  <a:gd name="connsiteY135" fmla="*/ 613793 h 771394"/>
                  <a:gd name="connsiteX136" fmla="*/ 650309 w 1040784"/>
                  <a:gd name="connsiteY136" fmla="*/ 613327 h 771394"/>
                  <a:gd name="connsiteX137" fmla="*/ 697202 w 1040784"/>
                  <a:gd name="connsiteY137" fmla="*/ 643916 h 771394"/>
                  <a:gd name="connsiteX138" fmla="*/ 806669 w 1040784"/>
                  <a:gd name="connsiteY138" fmla="*/ 680716 h 771394"/>
                  <a:gd name="connsiteX139" fmla="*/ 831823 w 1040784"/>
                  <a:gd name="connsiteY139" fmla="*/ 694224 h 771394"/>
                  <a:gd name="connsiteX140" fmla="*/ 835084 w 1040784"/>
                  <a:gd name="connsiteY140" fmla="*/ 697951 h 771394"/>
                  <a:gd name="connsiteX141" fmla="*/ 866294 w 1040784"/>
                  <a:gd name="connsiteY141" fmla="*/ 728229 h 771394"/>
                  <a:gd name="connsiteX142" fmla="*/ 973898 w 1040784"/>
                  <a:gd name="connsiteY142" fmla="*/ 769687 h 771394"/>
                  <a:gd name="connsiteX143" fmla="*/ 989270 w 1040784"/>
                  <a:gd name="connsiteY143" fmla="*/ 771395 h 771394"/>
                  <a:gd name="connsiteX144" fmla="*/ 1024672 w 1040784"/>
                  <a:gd name="connsiteY144" fmla="*/ 754781 h 771394"/>
                  <a:gd name="connsiteX145" fmla="*/ 1026691 w 1040784"/>
                  <a:gd name="connsiteY145" fmla="*/ 709131 h 771394"/>
                  <a:gd name="connsiteX146" fmla="*/ 1019393 w 1040784"/>
                  <a:gd name="connsiteY146" fmla="*/ 695622 h 771394"/>
                  <a:gd name="connsiteX147" fmla="*/ 1036783 w 1040784"/>
                  <a:gd name="connsiteY147" fmla="*/ 679163 h 77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1040784" h="771394">
                    <a:moveTo>
                      <a:pt x="1036783" y="679163"/>
                    </a:moveTo>
                    <a:cubicBezTo>
                      <a:pt x="1041597" y="670157"/>
                      <a:pt x="1044392" y="655251"/>
                      <a:pt x="1031194" y="635376"/>
                    </a:cubicBezTo>
                    <a:cubicBezTo>
                      <a:pt x="1020169" y="618917"/>
                      <a:pt x="1004021" y="613483"/>
                      <a:pt x="983214" y="615967"/>
                    </a:cubicBezTo>
                    <a:cubicBezTo>
                      <a:pt x="981041" y="616277"/>
                      <a:pt x="978556" y="616433"/>
                      <a:pt x="974829" y="616588"/>
                    </a:cubicBezTo>
                    <a:cubicBezTo>
                      <a:pt x="952160" y="614725"/>
                      <a:pt x="923745" y="606806"/>
                      <a:pt x="913342" y="595160"/>
                    </a:cubicBezTo>
                    <a:cubicBezTo>
                      <a:pt x="911323" y="592831"/>
                      <a:pt x="910702" y="591589"/>
                      <a:pt x="909615" y="588794"/>
                    </a:cubicBezTo>
                    <a:cubicBezTo>
                      <a:pt x="902783" y="571714"/>
                      <a:pt x="890982" y="564572"/>
                      <a:pt x="869399" y="564572"/>
                    </a:cubicBezTo>
                    <a:cubicBezTo>
                      <a:pt x="869399" y="564572"/>
                      <a:pt x="869399" y="564572"/>
                      <a:pt x="869399" y="564572"/>
                    </a:cubicBezTo>
                    <a:cubicBezTo>
                      <a:pt x="864120" y="564572"/>
                      <a:pt x="859307" y="565037"/>
                      <a:pt x="854493" y="565659"/>
                    </a:cubicBezTo>
                    <a:cubicBezTo>
                      <a:pt x="849059" y="566280"/>
                      <a:pt x="843779" y="566901"/>
                      <a:pt x="839121" y="565348"/>
                    </a:cubicBezTo>
                    <a:cubicBezTo>
                      <a:pt x="823749" y="560224"/>
                      <a:pt x="815520" y="549200"/>
                      <a:pt x="806359" y="521561"/>
                    </a:cubicBezTo>
                    <a:cubicBezTo>
                      <a:pt x="799682" y="501686"/>
                      <a:pt x="793160" y="486625"/>
                      <a:pt x="781049" y="472495"/>
                    </a:cubicBezTo>
                    <a:cubicBezTo>
                      <a:pt x="778410" y="457434"/>
                      <a:pt x="775770" y="444391"/>
                      <a:pt x="772664" y="433211"/>
                    </a:cubicBezTo>
                    <a:cubicBezTo>
                      <a:pt x="775925" y="432590"/>
                      <a:pt x="778875" y="431969"/>
                      <a:pt x="781360" y="431969"/>
                    </a:cubicBezTo>
                    <a:cubicBezTo>
                      <a:pt x="783999" y="431969"/>
                      <a:pt x="784620" y="432590"/>
                      <a:pt x="785397" y="433211"/>
                    </a:cubicBezTo>
                    <a:cubicBezTo>
                      <a:pt x="789900" y="436937"/>
                      <a:pt x="795489" y="438956"/>
                      <a:pt x="801079" y="438956"/>
                    </a:cubicBezTo>
                    <a:cubicBezTo>
                      <a:pt x="801235" y="438956"/>
                      <a:pt x="801235" y="438956"/>
                      <a:pt x="801390" y="438956"/>
                    </a:cubicBezTo>
                    <a:cubicBezTo>
                      <a:pt x="804961" y="438956"/>
                      <a:pt x="808222" y="438180"/>
                      <a:pt x="811172" y="436937"/>
                    </a:cubicBezTo>
                    <a:cubicBezTo>
                      <a:pt x="811638" y="438490"/>
                      <a:pt x="812259" y="440043"/>
                      <a:pt x="812880" y="441906"/>
                    </a:cubicBezTo>
                    <a:lnTo>
                      <a:pt x="815209" y="449825"/>
                    </a:lnTo>
                    <a:cubicBezTo>
                      <a:pt x="821265" y="470321"/>
                      <a:pt x="828097" y="493457"/>
                      <a:pt x="852941" y="510537"/>
                    </a:cubicBezTo>
                    <a:cubicBezTo>
                      <a:pt x="861480" y="516282"/>
                      <a:pt x="871263" y="518922"/>
                      <a:pt x="879803" y="521095"/>
                    </a:cubicBezTo>
                    <a:cubicBezTo>
                      <a:pt x="882442" y="521716"/>
                      <a:pt x="886013" y="522648"/>
                      <a:pt x="888808" y="523580"/>
                    </a:cubicBezTo>
                    <a:cubicBezTo>
                      <a:pt x="888343" y="534294"/>
                      <a:pt x="895019" y="544386"/>
                      <a:pt x="905578" y="547802"/>
                    </a:cubicBezTo>
                    <a:cubicBezTo>
                      <a:pt x="917223" y="551529"/>
                      <a:pt x="929800" y="546094"/>
                      <a:pt x="935080" y="535070"/>
                    </a:cubicBezTo>
                    <a:cubicBezTo>
                      <a:pt x="935080" y="534915"/>
                      <a:pt x="935235" y="534759"/>
                      <a:pt x="935235" y="534604"/>
                    </a:cubicBezTo>
                    <a:cubicBezTo>
                      <a:pt x="946259" y="537554"/>
                      <a:pt x="959302" y="538020"/>
                      <a:pt x="973121" y="535536"/>
                    </a:cubicBezTo>
                    <a:cubicBezTo>
                      <a:pt x="980109" y="534294"/>
                      <a:pt x="986164" y="529946"/>
                      <a:pt x="989736" y="523890"/>
                    </a:cubicBezTo>
                    <a:cubicBezTo>
                      <a:pt x="992531" y="522182"/>
                      <a:pt x="994860" y="519853"/>
                      <a:pt x="996723" y="517058"/>
                    </a:cubicBezTo>
                    <a:cubicBezTo>
                      <a:pt x="1010232" y="509916"/>
                      <a:pt x="1020945" y="498270"/>
                      <a:pt x="1026225" y="489885"/>
                    </a:cubicBezTo>
                    <a:cubicBezTo>
                      <a:pt x="1032902" y="479172"/>
                      <a:pt x="1030107" y="465197"/>
                      <a:pt x="1020014" y="457744"/>
                    </a:cubicBezTo>
                    <a:cubicBezTo>
                      <a:pt x="1015977" y="454794"/>
                      <a:pt x="1011319" y="453241"/>
                      <a:pt x="1006660" y="452931"/>
                    </a:cubicBezTo>
                    <a:cubicBezTo>
                      <a:pt x="1007437" y="446875"/>
                      <a:pt x="1005884" y="440664"/>
                      <a:pt x="1002157" y="435385"/>
                    </a:cubicBezTo>
                    <a:cubicBezTo>
                      <a:pt x="996412" y="427311"/>
                      <a:pt x="986009" y="423895"/>
                      <a:pt x="976537" y="426068"/>
                    </a:cubicBezTo>
                    <a:cubicBezTo>
                      <a:pt x="976382" y="425603"/>
                      <a:pt x="976382" y="425137"/>
                      <a:pt x="976072" y="424826"/>
                    </a:cubicBezTo>
                    <a:cubicBezTo>
                      <a:pt x="974053" y="420479"/>
                      <a:pt x="970637" y="417218"/>
                      <a:pt x="966600" y="414889"/>
                    </a:cubicBezTo>
                    <a:cubicBezTo>
                      <a:pt x="966445" y="414889"/>
                      <a:pt x="966445" y="414734"/>
                      <a:pt x="966289" y="414734"/>
                    </a:cubicBezTo>
                    <a:cubicBezTo>
                      <a:pt x="965513" y="414268"/>
                      <a:pt x="964581" y="413802"/>
                      <a:pt x="963650" y="413491"/>
                    </a:cubicBezTo>
                    <a:cubicBezTo>
                      <a:pt x="962718" y="413026"/>
                      <a:pt x="961787" y="412715"/>
                      <a:pt x="960700" y="412404"/>
                    </a:cubicBezTo>
                    <a:cubicBezTo>
                      <a:pt x="960389" y="412249"/>
                      <a:pt x="960079" y="412249"/>
                      <a:pt x="959768" y="412094"/>
                    </a:cubicBezTo>
                    <a:cubicBezTo>
                      <a:pt x="958371" y="411783"/>
                      <a:pt x="956818" y="411473"/>
                      <a:pt x="955265" y="411473"/>
                    </a:cubicBezTo>
                    <a:cubicBezTo>
                      <a:pt x="955110" y="411473"/>
                      <a:pt x="954955" y="411473"/>
                      <a:pt x="954799" y="411473"/>
                    </a:cubicBezTo>
                    <a:cubicBezTo>
                      <a:pt x="953402" y="411318"/>
                      <a:pt x="952004" y="411473"/>
                      <a:pt x="950607" y="411628"/>
                    </a:cubicBezTo>
                    <a:cubicBezTo>
                      <a:pt x="950296" y="411628"/>
                      <a:pt x="949831" y="411628"/>
                      <a:pt x="949520" y="411783"/>
                    </a:cubicBezTo>
                    <a:cubicBezTo>
                      <a:pt x="948433" y="411939"/>
                      <a:pt x="947502" y="412249"/>
                      <a:pt x="946415" y="412560"/>
                    </a:cubicBezTo>
                    <a:cubicBezTo>
                      <a:pt x="945794" y="412715"/>
                      <a:pt x="945017" y="413026"/>
                      <a:pt x="944396" y="413181"/>
                    </a:cubicBezTo>
                    <a:cubicBezTo>
                      <a:pt x="944241" y="413181"/>
                      <a:pt x="944086" y="413336"/>
                      <a:pt x="943930" y="413336"/>
                    </a:cubicBezTo>
                    <a:cubicBezTo>
                      <a:pt x="941912" y="414268"/>
                      <a:pt x="938962" y="414734"/>
                      <a:pt x="934614" y="414734"/>
                    </a:cubicBezTo>
                    <a:cubicBezTo>
                      <a:pt x="918931" y="413647"/>
                      <a:pt x="910857" y="403088"/>
                      <a:pt x="897038" y="382747"/>
                    </a:cubicBezTo>
                    <a:cubicBezTo>
                      <a:pt x="885237" y="365512"/>
                      <a:pt x="871884" y="345948"/>
                      <a:pt x="848593" y="334768"/>
                    </a:cubicBezTo>
                    <a:cubicBezTo>
                      <a:pt x="819867" y="320949"/>
                      <a:pt x="783534" y="323433"/>
                      <a:pt x="758379" y="340979"/>
                    </a:cubicBezTo>
                    <a:cubicBezTo>
                      <a:pt x="754342" y="343774"/>
                      <a:pt x="750616" y="346724"/>
                      <a:pt x="746889" y="349674"/>
                    </a:cubicBezTo>
                    <a:cubicBezTo>
                      <a:pt x="735710" y="358369"/>
                      <a:pt x="730275" y="362562"/>
                      <a:pt x="722977" y="362096"/>
                    </a:cubicBezTo>
                    <a:cubicBezTo>
                      <a:pt x="720027" y="360543"/>
                      <a:pt x="717077" y="358991"/>
                      <a:pt x="713971" y="357283"/>
                    </a:cubicBezTo>
                    <a:lnTo>
                      <a:pt x="709313" y="354798"/>
                    </a:lnTo>
                    <a:cubicBezTo>
                      <a:pt x="696736" y="348122"/>
                      <a:pt x="681364" y="343929"/>
                      <a:pt x="663508" y="342221"/>
                    </a:cubicBezTo>
                    <a:cubicBezTo>
                      <a:pt x="664595" y="330731"/>
                      <a:pt x="663663" y="318464"/>
                      <a:pt x="660402" y="307751"/>
                    </a:cubicBezTo>
                    <a:lnTo>
                      <a:pt x="657452" y="297968"/>
                    </a:lnTo>
                    <a:cubicBezTo>
                      <a:pt x="649533" y="271261"/>
                      <a:pt x="633229" y="215674"/>
                      <a:pt x="615373" y="166297"/>
                    </a:cubicBezTo>
                    <a:cubicBezTo>
                      <a:pt x="604194" y="135553"/>
                      <a:pt x="579971" y="118939"/>
                      <a:pt x="556369" y="113970"/>
                    </a:cubicBezTo>
                    <a:cubicBezTo>
                      <a:pt x="557456" y="110399"/>
                      <a:pt x="558078" y="106828"/>
                      <a:pt x="558699" y="103256"/>
                    </a:cubicBezTo>
                    <a:cubicBezTo>
                      <a:pt x="562425" y="94406"/>
                      <a:pt x="564599" y="84158"/>
                      <a:pt x="563046" y="73289"/>
                    </a:cubicBezTo>
                    <a:cubicBezTo>
                      <a:pt x="556835" y="29502"/>
                      <a:pt x="522054" y="0"/>
                      <a:pt x="476714" y="0"/>
                    </a:cubicBezTo>
                    <a:cubicBezTo>
                      <a:pt x="471591" y="0"/>
                      <a:pt x="466311" y="311"/>
                      <a:pt x="460411" y="1242"/>
                    </a:cubicBezTo>
                    <a:cubicBezTo>
                      <a:pt x="437120" y="5279"/>
                      <a:pt x="396594" y="21272"/>
                      <a:pt x="386191" y="84624"/>
                    </a:cubicBezTo>
                    <a:cubicBezTo>
                      <a:pt x="385104" y="91456"/>
                      <a:pt x="386812" y="98288"/>
                      <a:pt x="391159" y="103567"/>
                    </a:cubicBezTo>
                    <a:cubicBezTo>
                      <a:pt x="391780" y="104343"/>
                      <a:pt x="392557" y="104964"/>
                      <a:pt x="393178" y="105741"/>
                    </a:cubicBezTo>
                    <a:cubicBezTo>
                      <a:pt x="393799" y="108691"/>
                      <a:pt x="393954" y="111796"/>
                      <a:pt x="394886" y="114747"/>
                    </a:cubicBezTo>
                    <a:cubicBezTo>
                      <a:pt x="403892" y="145956"/>
                      <a:pt x="430443" y="168937"/>
                      <a:pt x="461808" y="174216"/>
                    </a:cubicBezTo>
                    <a:cubicBezTo>
                      <a:pt x="461653" y="174992"/>
                      <a:pt x="461498" y="175924"/>
                      <a:pt x="461343" y="176700"/>
                    </a:cubicBezTo>
                    <a:lnTo>
                      <a:pt x="453113" y="183377"/>
                    </a:lnTo>
                    <a:cubicBezTo>
                      <a:pt x="437431" y="176700"/>
                      <a:pt x="410568" y="165055"/>
                      <a:pt x="387433" y="154341"/>
                    </a:cubicBezTo>
                    <a:cubicBezTo>
                      <a:pt x="363365" y="143317"/>
                      <a:pt x="336659" y="150615"/>
                      <a:pt x="323771" y="171887"/>
                    </a:cubicBezTo>
                    <a:cubicBezTo>
                      <a:pt x="322684" y="173750"/>
                      <a:pt x="321597" y="175769"/>
                      <a:pt x="320821" y="177943"/>
                    </a:cubicBezTo>
                    <a:lnTo>
                      <a:pt x="318026" y="176390"/>
                    </a:lnTo>
                    <a:cubicBezTo>
                      <a:pt x="317560" y="176079"/>
                      <a:pt x="316939" y="175769"/>
                      <a:pt x="316473" y="175614"/>
                    </a:cubicBezTo>
                    <a:cubicBezTo>
                      <a:pt x="316007" y="174837"/>
                      <a:pt x="315541" y="173906"/>
                      <a:pt x="314920" y="173129"/>
                    </a:cubicBezTo>
                    <a:cubicBezTo>
                      <a:pt x="310107" y="166297"/>
                      <a:pt x="303585" y="161639"/>
                      <a:pt x="297530" y="158223"/>
                    </a:cubicBezTo>
                    <a:cubicBezTo>
                      <a:pt x="296132" y="153875"/>
                      <a:pt x="293648" y="150149"/>
                      <a:pt x="290232" y="147354"/>
                    </a:cubicBezTo>
                    <a:cubicBezTo>
                      <a:pt x="283711" y="140677"/>
                      <a:pt x="275481" y="137261"/>
                      <a:pt x="269891" y="134932"/>
                    </a:cubicBezTo>
                    <a:cubicBezTo>
                      <a:pt x="268649" y="134466"/>
                      <a:pt x="267407" y="134000"/>
                      <a:pt x="266475" y="133379"/>
                    </a:cubicBezTo>
                    <a:cubicBezTo>
                      <a:pt x="265854" y="133069"/>
                      <a:pt x="264922" y="132603"/>
                      <a:pt x="264146" y="132137"/>
                    </a:cubicBezTo>
                    <a:cubicBezTo>
                      <a:pt x="262438" y="130429"/>
                      <a:pt x="260575" y="128876"/>
                      <a:pt x="258401" y="127634"/>
                    </a:cubicBezTo>
                    <a:cubicBezTo>
                      <a:pt x="247998" y="121889"/>
                      <a:pt x="235576" y="120957"/>
                      <a:pt x="223620" y="120492"/>
                    </a:cubicBezTo>
                    <a:cubicBezTo>
                      <a:pt x="223309" y="120492"/>
                      <a:pt x="221446" y="120492"/>
                      <a:pt x="221136" y="120492"/>
                    </a:cubicBezTo>
                    <a:cubicBezTo>
                      <a:pt x="218962" y="120492"/>
                      <a:pt x="216633" y="120647"/>
                      <a:pt x="214148" y="120802"/>
                    </a:cubicBezTo>
                    <a:cubicBezTo>
                      <a:pt x="212596" y="120957"/>
                      <a:pt x="210888" y="120957"/>
                      <a:pt x="208093" y="120957"/>
                    </a:cubicBezTo>
                    <a:cubicBezTo>
                      <a:pt x="205453" y="120026"/>
                      <a:pt x="202503" y="119715"/>
                      <a:pt x="200018" y="119715"/>
                    </a:cubicBezTo>
                    <a:cubicBezTo>
                      <a:pt x="192565" y="118007"/>
                      <a:pt x="185733" y="116610"/>
                      <a:pt x="180299" y="115523"/>
                    </a:cubicBezTo>
                    <a:cubicBezTo>
                      <a:pt x="176728" y="108846"/>
                      <a:pt x="171448" y="101238"/>
                      <a:pt x="164616" y="95648"/>
                    </a:cubicBezTo>
                    <a:cubicBezTo>
                      <a:pt x="138841" y="75152"/>
                      <a:pt x="133562" y="71270"/>
                      <a:pt x="123624" y="71270"/>
                    </a:cubicBezTo>
                    <a:cubicBezTo>
                      <a:pt x="121140" y="71270"/>
                      <a:pt x="118500" y="71736"/>
                      <a:pt x="116171" y="72512"/>
                    </a:cubicBezTo>
                    <a:cubicBezTo>
                      <a:pt x="95830" y="79034"/>
                      <a:pt x="98936" y="99064"/>
                      <a:pt x="101420" y="110088"/>
                    </a:cubicBezTo>
                    <a:cubicBezTo>
                      <a:pt x="95675" y="115368"/>
                      <a:pt x="90241" y="123908"/>
                      <a:pt x="89464" y="135243"/>
                    </a:cubicBezTo>
                    <a:cubicBezTo>
                      <a:pt x="86980" y="138503"/>
                      <a:pt x="85427" y="141143"/>
                      <a:pt x="83875" y="143627"/>
                    </a:cubicBezTo>
                    <a:cubicBezTo>
                      <a:pt x="81545" y="147199"/>
                      <a:pt x="80459" y="151236"/>
                      <a:pt x="80303" y="155273"/>
                    </a:cubicBezTo>
                    <a:cubicBezTo>
                      <a:pt x="55460" y="181359"/>
                      <a:pt x="55460" y="186327"/>
                      <a:pt x="55615" y="194246"/>
                    </a:cubicBezTo>
                    <a:cubicBezTo>
                      <a:pt x="55615" y="195333"/>
                      <a:pt x="55615" y="196575"/>
                      <a:pt x="55770" y="197818"/>
                    </a:cubicBezTo>
                    <a:cubicBezTo>
                      <a:pt x="40398" y="218935"/>
                      <a:pt x="-1215" y="283373"/>
                      <a:pt x="27" y="303714"/>
                    </a:cubicBezTo>
                    <a:cubicBezTo>
                      <a:pt x="804" y="316756"/>
                      <a:pt x="6393" y="325296"/>
                      <a:pt x="10430" y="330576"/>
                    </a:cubicBezTo>
                    <a:cubicBezTo>
                      <a:pt x="11517" y="335234"/>
                      <a:pt x="13225" y="340358"/>
                      <a:pt x="16020" y="345016"/>
                    </a:cubicBezTo>
                    <a:cubicBezTo>
                      <a:pt x="25803" y="361475"/>
                      <a:pt x="60584" y="363183"/>
                      <a:pt x="75179" y="363183"/>
                    </a:cubicBezTo>
                    <a:cubicBezTo>
                      <a:pt x="81545" y="363183"/>
                      <a:pt x="98781" y="363183"/>
                      <a:pt x="107010" y="348743"/>
                    </a:cubicBezTo>
                    <a:cubicBezTo>
                      <a:pt x="109650" y="344084"/>
                      <a:pt x="111358" y="339737"/>
                      <a:pt x="112445" y="335855"/>
                    </a:cubicBezTo>
                    <a:cubicBezTo>
                      <a:pt x="124401" y="327004"/>
                      <a:pt x="151573" y="309769"/>
                      <a:pt x="159182" y="308216"/>
                    </a:cubicBezTo>
                    <a:cubicBezTo>
                      <a:pt x="159492" y="308216"/>
                      <a:pt x="160734" y="308216"/>
                      <a:pt x="160890" y="308216"/>
                    </a:cubicBezTo>
                    <a:cubicBezTo>
                      <a:pt x="169740" y="308216"/>
                      <a:pt x="177193" y="306353"/>
                      <a:pt x="183094" y="303714"/>
                    </a:cubicBezTo>
                    <a:cubicBezTo>
                      <a:pt x="186510" y="314583"/>
                      <a:pt x="189926" y="330265"/>
                      <a:pt x="192100" y="340979"/>
                    </a:cubicBezTo>
                    <a:cubicBezTo>
                      <a:pt x="194739" y="353556"/>
                      <a:pt x="197224" y="365357"/>
                      <a:pt x="200174" y="375294"/>
                    </a:cubicBezTo>
                    <a:cubicBezTo>
                      <a:pt x="189771" y="374207"/>
                      <a:pt x="179367" y="374052"/>
                      <a:pt x="169275" y="375449"/>
                    </a:cubicBezTo>
                    <a:cubicBezTo>
                      <a:pt x="147692" y="378400"/>
                      <a:pt x="136046" y="389735"/>
                      <a:pt x="130146" y="398585"/>
                    </a:cubicBezTo>
                    <a:cubicBezTo>
                      <a:pt x="112289" y="425292"/>
                      <a:pt x="122227" y="464265"/>
                      <a:pt x="128283" y="487712"/>
                    </a:cubicBezTo>
                    <a:cubicBezTo>
                      <a:pt x="135425" y="515506"/>
                      <a:pt x="145363" y="548889"/>
                      <a:pt x="164772" y="584912"/>
                    </a:cubicBezTo>
                    <a:cubicBezTo>
                      <a:pt x="166324" y="587863"/>
                      <a:pt x="168188" y="591744"/>
                      <a:pt x="170206" y="595937"/>
                    </a:cubicBezTo>
                    <a:cubicBezTo>
                      <a:pt x="176262" y="608669"/>
                      <a:pt x="184647" y="626060"/>
                      <a:pt x="195050" y="640034"/>
                    </a:cubicBezTo>
                    <a:cubicBezTo>
                      <a:pt x="199553" y="646090"/>
                      <a:pt x="204211" y="651059"/>
                      <a:pt x="208869" y="655096"/>
                    </a:cubicBezTo>
                    <a:cubicBezTo>
                      <a:pt x="211819" y="659754"/>
                      <a:pt x="215080" y="664257"/>
                      <a:pt x="218496" y="668915"/>
                    </a:cubicBezTo>
                    <a:cubicBezTo>
                      <a:pt x="220359" y="671555"/>
                      <a:pt x="222844" y="675126"/>
                      <a:pt x="225328" y="679008"/>
                    </a:cubicBezTo>
                    <a:cubicBezTo>
                      <a:pt x="242718" y="705093"/>
                      <a:pt x="266475" y="740961"/>
                      <a:pt x="299704" y="740961"/>
                    </a:cubicBezTo>
                    <a:cubicBezTo>
                      <a:pt x="302809" y="740961"/>
                      <a:pt x="305914" y="740651"/>
                      <a:pt x="309020" y="740030"/>
                    </a:cubicBezTo>
                    <a:cubicBezTo>
                      <a:pt x="319734" y="737701"/>
                      <a:pt x="327497" y="728540"/>
                      <a:pt x="327963" y="717515"/>
                    </a:cubicBezTo>
                    <a:cubicBezTo>
                      <a:pt x="328118" y="714720"/>
                      <a:pt x="328118" y="711770"/>
                      <a:pt x="328274" y="708975"/>
                    </a:cubicBezTo>
                    <a:cubicBezTo>
                      <a:pt x="328429" y="701988"/>
                      <a:pt x="328740" y="695311"/>
                      <a:pt x="329671" y="690964"/>
                    </a:cubicBezTo>
                    <a:cubicBezTo>
                      <a:pt x="330137" y="689411"/>
                      <a:pt x="331069" y="687548"/>
                      <a:pt x="332156" y="685529"/>
                    </a:cubicBezTo>
                    <a:cubicBezTo>
                      <a:pt x="336348" y="676523"/>
                      <a:pt x="341161" y="666431"/>
                      <a:pt x="339298" y="655406"/>
                    </a:cubicBezTo>
                    <a:cubicBezTo>
                      <a:pt x="334951" y="629320"/>
                      <a:pt x="311970" y="622644"/>
                      <a:pt x="299704" y="619072"/>
                    </a:cubicBezTo>
                    <a:cubicBezTo>
                      <a:pt x="295356" y="617830"/>
                      <a:pt x="289611" y="616122"/>
                      <a:pt x="287903" y="614569"/>
                    </a:cubicBezTo>
                    <a:cubicBezTo>
                      <a:pt x="285418" y="612396"/>
                      <a:pt x="283245" y="610067"/>
                      <a:pt x="281071" y="607427"/>
                    </a:cubicBezTo>
                    <a:cubicBezTo>
                      <a:pt x="284176" y="601682"/>
                      <a:pt x="286505" y="595471"/>
                      <a:pt x="286195" y="588484"/>
                    </a:cubicBezTo>
                    <a:cubicBezTo>
                      <a:pt x="286195" y="586776"/>
                      <a:pt x="286040" y="585068"/>
                      <a:pt x="285729" y="583515"/>
                    </a:cubicBezTo>
                    <a:cubicBezTo>
                      <a:pt x="305759" y="588328"/>
                      <a:pt x="323305" y="589881"/>
                      <a:pt x="338988" y="588328"/>
                    </a:cubicBezTo>
                    <a:cubicBezTo>
                      <a:pt x="356068" y="597334"/>
                      <a:pt x="378427" y="602303"/>
                      <a:pt x="398302" y="606806"/>
                    </a:cubicBezTo>
                    <a:cubicBezTo>
                      <a:pt x="408084" y="608980"/>
                      <a:pt x="417245" y="610998"/>
                      <a:pt x="423456" y="613017"/>
                    </a:cubicBezTo>
                    <a:cubicBezTo>
                      <a:pt x="449076" y="621557"/>
                      <a:pt x="476714" y="625594"/>
                      <a:pt x="507769" y="625594"/>
                    </a:cubicBezTo>
                    <a:cubicBezTo>
                      <a:pt x="536029" y="625594"/>
                      <a:pt x="564133" y="622333"/>
                      <a:pt x="591151" y="619072"/>
                    </a:cubicBezTo>
                    <a:cubicBezTo>
                      <a:pt x="608386" y="617054"/>
                      <a:pt x="626242" y="614880"/>
                      <a:pt x="643633" y="613793"/>
                    </a:cubicBezTo>
                    <a:cubicBezTo>
                      <a:pt x="645807" y="613638"/>
                      <a:pt x="648136" y="613483"/>
                      <a:pt x="650309" y="613327"/>
                    </a:cubicBezTo>
                    <a:cubicBezTo>
                      <a:pt x="662887" y="623575"/>
                      <a:pt x="678103" y="633357"/>
                      <a:pt x="697202" y="643916"/>
                    </a:cubicBezTo>
                    <a:cubicBezTo>
                      <a:pt x="735710" y="665188"/>
                      <a:pt x="770956" y="673418"/>
                      <a:pt x="806669" y="680716"/>
                    </a:cubicBezTo>
                    <a:cubicBezTo>
                      <a:pt x="822662" y="683976"/>
                      <a:pt x="822662" y="683976"/>
                      <a:pt x="831823" y="694224"/>
                    </a:cubicBezTo>
                    <a:lnTo>
                      <a:pt x="835084" y="697951"/>
                    </a:lnTo>
                    <a:cubicBezTo>
                      <a:pt x="844245" y="708199"/>
                      <a:pt x="853872" y="718913"/>
                      <a:pt x="866294" y="728229"/>
                    </a:cubicBezTo>
                    <a:cubicBezTo>
                      <a:pt x="899056" y="752452"/>
                      <a:pt x="938962" y="762389"/>
                      <a:pt x="973898" y="769687"/>
                    </a:cubicBezTo>
                    <a:cubicBezTo>
                      <a:pt x="979177" y="770774"/>
                      <a:pt x="984456" y="771395"/>
                      <a:pt x="989270" y="771395"/>
                    </a:cubicBezTo>
                    <a:cubicBezTo>
                      <a:pt x="1010076" y="771395"/>
                      <a:pt x="1020325" y="760992"/>
                      <a:pt x="1024672" y="754781"/>
                    </a:cubicBezTo>
                    <a:cubicBezTo>
                      <a:pt x="1032902" y="742825"/>
                      <a:pt x="1033678" y="727453"/>
                      <a:pt x="1026691" y="709131"/>
                    </a:cubicBezTo>
                    <a:cubicBezTo>
                      <a:pt x="1024672" y="703851"/>
                      <a:pt x="1022188" y="699348"/>
                      <a:pt x="1019393" y="695622"/>
                    </a:cubicBezTo>
                    <a:cubicBezTo>
                      <a:pt x="1029020" y="690808"/>
                      <a:pt x="1034299" y="683976"/>
                      <a:pt x="1036783" y="6791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9" name="Graphic 8">
                <a:extLst>
                  <a:ext uri="{FF2B5EF4-FFF2-40B4-BE49-F238E27FC236}">
                    <a16:creationId xmlns:a16="http://schemas.microsoft.com/office/drawing/2014/main" id="{026B3975-AF77-DF6A-D1DC-384B2E7C0E62}"/>
                  </a:ext>
                </a:extLst>
              </p:cNvPr>
              <p:cNvGrpSpPr/>
              <p:nvPr/>
            </p:nvGrpSpPr>
            <p:grpSpPr>
              <a:xfrm>
                <a:off x="4658168" y="2749971"/>
                <a:ext cx="993011" cy="723175"/>
                <a:chOff x="4658168" y="2749971"/>
                <a:chExt cx="993011" cy="723175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29A45D15-690D-BB76-2207-BF24E80CA374}"/>
                    </a:ext>
                  </a:extLst>
                </p:cNvPr>
                <p:cNvSpPr/>
                <p:nvPr/>
              </p:nvSpPr>
              <p:spPr>
                <a:xfrm>
                  <a:off x="5070582" y="3042817"/>
                  <a:ext cx="159589" cy="219475"/>
                </a:xfrm>
                <a:custGeom>
                  <a:avLst/>
                  <a:gdLst>
                    <a:gd name="connsiteX0" fmla="*/ 35709 w 159589"/>
                    <a:gd name="connsiteY0" fmla="*/ 219218 h 219475"/>
                    <a:gd name="connsiteX1" fmla="*/ 11641 w 159589"/>
                    <a:gd name="connsiteY1" fmla="*/ 194530 h 219475"/>
                    <a:gd name="connsiteX2" fmla="*/ 307 w 159589"/>
                    <a:gd name="connsiteY2" fmla="*/ 58821 h 219475"/>
                    <a:gd name="connsiteX3" fmla="*/ 74216 w 159589"/>
                    <a:gd name="connsiteY3" fmla="*/ 10532 h 219475"/>
                    <a:gd name="connsiteX4" fmla="*/ 127630 w 159589"/>
                    <a:gd name="connsiteY4" fmla="*/ 283 h 219475"/>
                    <a:gd name="connsiteX5" fmla="*/ 159306 w 159589"/>
                    <a:gd name="connsiteY5" fmla="*/ 24040 h 219475"/>
                    <a:gd name="connsiteX6" fmla="*/ 135549 w 159589"/>
                    <a:gd name="connsiteY6" fmla="*/ 55871 h 219475"/>
                    <a:gd name="connsiteX7" fmla="*/ 135549 w 159589"/>
                    <a:gd name="connsiteY7" fmla="*/ 55871 h 219475"/>
                    <a:gd name="connsiteX8" fmla="*/ 56205 w 159589"/>
                    <a:gd name="connsiteY8" fmla="*/ 74504 h 219475"/>
                    <a:gd name="connsiteX9" fmla="*/ 67384 w 159589"/>
                    <a:gd name="connsiteY9" fmla="*/ 188319 h 219475"/>
                    <a:gd name="connsiteX10" fmla="*/ 42696 w 159589"/>
                    <a:gd name="connsiteY10" fmla="*/ 219373 h 219475"/>
                    <a:gd name="connsiteX11" fmla="*/ 35709 w 159589"/>
                    <a:gd name="connsiteY11" fmla="*/ 219218 h 219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9589" h="219475">
                      <a:moveTo>
                        <a:pt x="35709" y="219218"/>
                      </a:moveTo>
                      <a:cubicBezTo>
                        <a:pt x="23287" y="217510"/>
                        <a:pt x="13039" y="207573"/>
                        <a:pt x="11641" y="194530"/>
                      </a:cubicBezTo>
                      <a:cubicBezTo>
                        <a:pt x="5430" y="140184"/>
                        <a:pt x="-1557" y="72485"/>
                        <a:pt x="307" y="58821"/>
                      </a:cubicBezTo>
                      <a:cubicBezTo>
                        <a:pt x="3722" y="32580"/>
                        <a:pt x="32448" y="20624"/>
                        <a:pt x="74216" y="10532"/>
                      </a:cubicBezTo>
                      <a:cubicBezTo>
                        <a:pt x="100768" y="4165"/>
                        <a:pt x="126388" y="439"/>
                        <a:pt x="127630" y="283"/>
                      </a:cubicBezTo>
                      <a:cubicBezTo>
                        <a:pt x="142847" y="-1890"/>
                        <a:pt x="157132" y="8668"/>
                        <a:pt x="159306" y="24040"/>
                      </a:cubicBezTo>
                      <a:cubicBezTo>
                        <a:pt x="161480" y="39412"/>
                        <a:pt x="150921" y="53542"/>
                        <a:pt x="135549" y="55871"/>
                      </a:cubicBezTo>
                      <a:lnTo>
                        <a:pt x="135549" y="55871"/>
                      </a:lnTo>
                      <a:cubicBezTo>
                        <a:pt x="104029" y="60374"/>
                        <a:pt x="70645" y="68448"/>
                        <a:pt x="56205" y="74504"/>
                      </a:cubicBezTo>
                      <a:cubicBezTo>
                        <a:pt x="57447" y="95621"/>
                        <a:pt x="62260" y="144532"/>
                        <a:pt x="67384" y="188319"/>
                      </a:cubicBezTo>
                      <a:cubicBezTo>
                        <a:pt x="69092" y="203691"/>
                        <a:pt x="58068" y="217665"/>
                        <a:pt x="42696" y="219373"/>
                      </a:cubicBezTo>
                      <a:cubicBezTo>
                        <a:pt x="40212" y="219529"/>
                        <a:pt x="37883" y="219529"/>
                        <a:pt x="35709" y="21921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" name="Graphic 8">
                  <a:extLst>
                    <a:ext uri="{FF2B5EF4-FFF2-40B4-BE49-F238E27FC236}">
                      <a16:creationId xmlns:a16="http://schemas.microsoft.com/office/drawing/2014/main" id="{C3E4DE9F-8BBA-A638-41EF-D845476469F8}"/>
                    </a:ext>
                  </a:extLst>
                </p:cNvPr>
                <p:cNvGrpSpPr/>
                <p:nvPr/>
              </p:nvGrpSpPr>
              <p:grpSpPr>
                <a:xfrm>
                  <a:off x="4658168" y="2821048"/>
                  <a:ext cx="993011" cy="652099"/>
                  <a:chOff x="4658168" y="2821048"/>
                  <a:chExt cx="993011" cy="652099"/>
                </a:xfrm>
              </p:grpSpPr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032CB31E-FF5B-74DA-D5F9-FCC9566C88B3}"/>
                      </a:ext>
                    </a:extLst>
                  </p:cNvPr>
                  <p:cNvSpPr/>
                  <p:nvPr/>
                </p:nvSpPr>
                <p:spPr>
                  <a:xfrm>
                    <a:off x="4658168" y="2821048"/>
                    <a:ext cx="993011" cy="652099"/>
                  </a:xfrm>
                  <a:custGeom>
                    <a:avLst/>
                    <a:gdLst>
                      <a:gd name="connsiteX0" fmla="*/ 888632 w 993011"/>
                      <a:gd name="connsiteY0" fmla="*/ 568621 h 652099"/>
                      <a:gd name="connsiteX1" fmla="*/ 972790 w 993011"/>
                      <a:gd name="connsiteY1" fmla="*/ 580422 h 652099"/>
                      <a:gd name="connsiteX2" fmla="*/ 987540 w 993011"/>
                      <a:gd name="connsiteY2" fmla="*/ 553559 h 652099"/>
                      <a:gd name="connsiteX3" fmla="*/ 949188 w 993011"/>
                      <a:gd name="connsiteY3" fmla="*/ 545485 h 652099"/>
                      <a:gd name="connsiteX4" fmla="*/ 871552 w 993011"/>
                      <a:gd name="connsiteY4" fmla="*/ 516139 h 652099"/>
                      <a:gd name="connsiteX5" fmla="*/ 845776 w 993011"/>
                      <a:gd name="connsiteY5" fmla="*/ 493469 h 652099"/>
                      <a:gd name="connsiteX6" fmla="*/ 807579 w 993011"/>
                      <a:gd name="connsiteY6" fmla="*/ 492848 h 652099"/>
                      <a:gd name="connsiteX7" fmla="*/ 759445 w 993011"/>
                      <a:gd name="connsiteY7" fmla="*/ 433689 h 652099"/>
                      <a:gd name="connsiteX8" fmla="*/ 734446 w 993011"/>
                      <a:gd name="connsiteY8" fmla="*/ 388039 h 652099"/>
                      <a:gd name="connsiteX9" fmla="*/ 716124 w 993011"/>
                      <a:gd name="connsiteY9" fmla="*/ 318321 h 652099"/>
                      <a:gd name="connsiteX10" fmla="*/ 732893 w 993011"/>
                      <a:gd name="connsiteY10" fmla="*/ 316458 h 652099"/>
                      <a:gd name="connsiteX11" fmla="*/ 777146 w 993011"/>
                      <a:gd name="connsiteY11" fmla="*/ 319253 h 652099"/>
                      <a:gd name="connsiteX12" fmla="*/ 752768 w 993011"/>
                      <a:gd name="connsiteY12" fmla="*/ 300620 h 652099"/>
                      <a:gd name="connsiteX13" fmla="*/ 788636 w 993011"/>
                      <a:gd name="connsiteY13" fmla="*/ 304191 h 652099"/>
                      <a:gd name="connsiteX14" fmla="*/ 812238 w 993011"/>
                      <a:gd name="connsiteY14" fmla="*/ 339128 h 652099"/>
                      <a:gd name="connsiteX15" fmla="*/ 842982 w 993011"/>
                      <a:gd name="connsiteY15" fmla="*/ 395181 h 652099"/>
                      <a:gd name="connsiteX16" fmla="*/ 889408 w 993011"/>
                      <a:gd name="connsiteY16" fmla="*/ 429341 h 652099"/>
                      <a:gd name="connsiteX17" fmla="*/ 881489 w 993011"/>
                      <a:gd name="connsiteY17" fmla="*/ 391299 h 652099"/>
                      <a:gd name="connsiteX18" fmla="*/ 944996 w 993011"/>
                      <a:gd name="connsiteY18" fmla="*/ 416298 h 652099"/>
                      <a:gd name="connsiteX19" fmla="*/ 931953 w 993011"/>
                      <a:gd name="connsiteY19" fmla="*/ 404032 h 652099"/>
                      <a:gd name="connsiteX20" fmla="*/ 952915 w 993011"/>
                      <a:gd name="connsiteY20" fmla="*/ 408224 h 652099"/>
                      <a:gd name="connsiteX21" fmla="*/ 938940 w 993011"/>
                      <a:gd name="connsiteY21" fmla="*/ 401237 h 652099"/>
                      <a:gd name="connsiteX22" fmla="*/ 981951 w 993011"/>
                      <a:gd name="connsiteY22" fmla="*/ 381983 h 652099"/>
                      <a:gd name="connsiteX23" fmla="*/ 956486 w 993011"/>
                      <a:gd name="connsiteY23" fmla="*/ 379809 h 652099"/>
                      <a:gd name="connsiteX24" fmla="*/ 933040 w 993011"/>
                      <a:gd name="connsiteY24" fmla="*/ 367543 h 652099"/>
                      <a:gd name="connsiteX25" fmla="*/ 959281 w 993011"/>
                      <a:gd name="connsiteY25" fmla="*/ 354034 h 652099"/>
                      <a:gd name="connsiteX26" fmla="*/ 933195 w 993011"/>
                      <a:gd name="connsiteY26" fmla="*/ 356674 h 652099"/>
                      <a:gd name="connsiteX27" fmla="*/ 909438 w 993011"/>
                      <a:gd name="connsiteY27" fmla="*/ 348134 h 652099"/>
                      <a:gd name="connsiteX28" fmla="*/ 930245 w 993011"/>
                      <a:gd name="connsiteY28" fmla="*/ 340370 h 652099"/>
                      <a:gd name="connsiteX29" fmla="*/ 909438 w 993011"/>
                      <a:gd name="connsiteY29" fmla="*/ 343631 h 652099"/>
                      <a:gd name="connsiteX30" fmla="*/ 814567 w 993011"/>
                      <a:gd name="connsiteY30" fmla="*/ 261491 h 652099"/>
                      <a:gd name="connsiteX31" fmla="*/ 748886 w 993011"/>
                      <a:gd name="connsiteY31" fmla="*/ 265839 h 652099"/>
                      <a:gd name="connsiteX32" fmla="*/ 691435 w 993011"/>
                      <a:gd name="connsiteY32" fmla="*/ 290372 h 652099"/>
                      <a:gd name="connsiteX33" fmla="*/ 674511 w 993011"/>
                      <a:gd name="connsiteY33" fmla="*/ 281366 h 652099"/>
                      <a:gd name="connsiteX34" fmla="*/ 556193 w 993011"/>
                      <a:gd name="connsiteY34" fmla="*/ 279037 h 652099"/>
                      <a:gd name="connsiteX35" fmla="*/ 418466 w 993011"/>
                      <a:gd name="connsiteY35" fmla="*/ 242703 h 652099"/>
                      <a:gd name="connsiteX36" fmla="*/ 415516 w 993011"/>
                      <a:gd name="connsiteY36" fmla="*/ 234629 h 652099"/>
                      <a:gd name="connsiteX37" fmla="*/ 429180 w 993011"/>
                      <a:gd name="connsiteY37" fmla="*/ 246275 h 652099"/>
                      <a:gd name="connsiteX38" fmla="*/ 410081 w 993011"/>
                      <a:gd name="connsiteY38" fmla="*/ 215686 h 652099"/>
                      <a:gd name="connsiteX39" fmla="*/ 382598 w 993011"/>
                      <a:gd name="connsiteY39" fmla="*/ 199382 h 652099"/>
                      <a:gd name="connsiteX40" fmla="*/ 390672 w 993011"/>
                      <a:gd name="connsiteY40" fmla="*/ 196277 h 652099"/>
                      <a:gd name="connsiteX41" fmla="*/ 371884 w 993011"/>
                      <a:gd name="connsiteY41" fmla="*/ 188358 h 652099"/>
                      <a:gd name="connsiteX42" fmla="*/ 353562 w 993011"/>
                      <a:gd name="connsiteY42" fmla="*/ 177334 h 652099"/>
                      <a:gd name="connsiteX43" fmla="*/ 367071 w 993011"/>
                      <a:gd name="connsiteY43" fmla="*/ 181681 h 652099"/>
                      <a:gd name="connsiteX44" fmla="*/ 343469 w 993011"/>
                      <a:gd name="connsiteY44" fmla="*/ 164757 h 652099"/>
                      <a:gd name="connsiteX45" fmla="*/ 351077 w 993011"/>
                      <a:gd name="connsiteY45" fmla="*/ 157769 h 652099"/>
                      <a:gd name="connsiteX46" fmla="*/ 336792 w 993011"/>
                      <a:gd name="connsiteY46" fmla="*/ 155285 h 652099"/>
                      <a:gd name="connsiteX47" fmla="*/ 326234 w 993011"/>
                      <a:gd name="connsiteY47" fmla="*/ 150316 h 652099"/>
                      <a:gd name="connsiteX48" fmla="*/ 325923 w 993011"/>
                      <a:gd name="connsiteY48" fmla="*/ 149074 h 652099"/>
                      <a:gd name="connsiteX49" fmla="*/ 328718 w 993011"/>
                      <a:gd name="connsiteY49" fmla="*/ 144726 h 652099"/>
                      <a:gd name="connsiteX50" fmla="*/ 329495 w 993011"/>
                      <a:gd name="connsiteY50" fmla="*/ 145192 h 652099"/>
                      <a:gd name="connsiteX51" fmla="*/ 334153 w 993011"/>
                      <a:gd name="connsiteY51" fmla="*/ 145037 h 652099"/>
                      <a:gd name="connsiteX52" fmla="*/ 324526 w 993011"/>
                      <a:gd name="connsiteY52" fmla="*/ 139913 h 652099"/>
                      <a:gd name="connsiteX53" fmla="*/ 322973 w 993011"/>
                      <a:gd name="connsiteY53" fmla="*/ 138671 h 652099"/>
                      <a:gd name="connsiteX54" fmla="*/ 326855 w 993011"/>
                      <a:gd name="connsiteY54" fmla="*/ 138050 h 652099"/>
                      <a:gd name="connsiteX55" fmla="*/ 312259 w 993011"/>
                      <a:gd name="connsiteY55" fmla="*/ 126404 h 652099"/>
                      <a:gd name="connsiteX56" fmla="*/ 296421 w 993011"/>
                      <a:gd name="connsiteY56" fmla="*/ 116622 h 652099"/>
                      <a:gd name="connsiteX57" fmla="*/ 303719 w 993011"/>
                      <a:gd name="connsiteY57" fmla="*/ 116467 h 652099"/>
                      <a:gd name="connsiteX58" fmla="*/ 283844 w 993011"/>
                      <a:gd name="connsiteY58" fmla="*/ 102958 h 652099"/>
                      <a:gd name="connsiteX59" fmla="*/ 271578 w 993011"/>
                      <a:gd name="connsiteY59" fmla="*/ 95660 h 652099"/>
                      <a:gd name="connsiteX60" fmla="*/ 263348 w 993011"/>
                      <a:gd name="connsiteY60" fmla="*/ 90847 h 652099"/>
                      <a:gd name="connsiteX61" fmla="*/ 271578 w 993011"/>
                      <a:gd name="connsiteY61" fmla="*/ 91623 h 652099"/>
                      <a:gd name="connsiteX62" fmla="*/ 250926 w 993011"/>
                      <a:gd name="connsiteY62" fmla="*/ 77804 h 652099"/>
                      <a:gd name="connsiteX63" fmla="*/ 238971 w 993011"/>
                      <a:gd name="connsiteY63" fmla="*/ 73922 h 652099"/>
                      <a:gd name="connsiteX64" fmla="*/ 232604 w 993011"/>
                      <a:gd name="connsiteY64" fmla="*/ 69730 h 652099"/>
                      <a:gd name="connsiteX65" fmla="*/ 250771 w 993011"/>
                      <a:gd name="connsiteY65" fmla="*/ 70195 h 652099"/>
                      <a:gd name="connsiteX66" fmla="*/ 231983 w 993011"/>
                      <a:gd name="connsiteY66" fmla="*/ 59482 h 652099"/>
                      <a:gd name="connsiteX67" fmla="*/ 213816 w 993011"/>
                      <a:gd name="connsiteY67" fmla="*/ 53892 h 652099"/>
                      <a:gd name="connsiteX68" fmla="*/ 223133 w 993011"/>
                      <a:gd name="connsiteY68" fmla="*/ 53271 h 652099"/>
                      <a:gd name="connsiteX69" fmla="*/ 199065 w 993011"/>
                      <a:gd name="connsiteY69" fmla="*/ 49234 h 652099"/>
                      <a:gd name="connsiteX70" fmla="*/ 177017 w 993011"/>
                      <a:gd name="connsiteY70" fmla="*/ 48457 h 652099"/>
                      <a:gd name="connsiteX71" fmla="*/ 179191 w 993011"/>
                      <a:gd name="connsiteY71" fmla="*/ 49855 h 652099"/>
                      <a:gd name="connsiteX72" fmla="*/ 139751 w 993011"/>
                      <a:gd name="connsiteY72" fmla="*/ 41625 h 652099"/>
                      <a:gd name="connsiteX73" fmla="*/ 125932 w 993011"/>
                      <a:gd name="connsiteY73" fmla="*/ 19266 h 652099"/>
                      <a:gd name="connsiteX74" fmla="*/ 99691 w 993011"/>
                      <a:gd name="connsiteY74" fmla="*/ 12 h 652099"/>
                      <a:gd name="connsiteX75" fmla="*/ 105281 w 993011"/>
                      <a:gd name="connsiteY75" fmla="*/ 28893 h 652099"/>
                      <a:gd name="connsiteX76" fmla="*/ 104815 w 993011"/>
                      <a:gd name="connsiteY76" fmla="*/ 41159 h 652099"/>
                      <a:gd name="connsiteX77" fmla="*/ 102330 w 993011"/>
                      <a:gd name="connsiteY77" fmla="*/ 42246 h 652099"/>
                      <a:gd name="connsiteX78" fmla="*/ 94256 w 993011"/>
                      <a:gd name="connsiteY78" fmla="*/ 39141 h 652099"/>
                      <a:gd name="connsiteX79" fmla="*/ 94567 w 993011"/>
                      <a:gd name="connsiteY79" fmla="*/ 31998 h 652099"/>
                      <a:gd name="connsiteX80" fmla="*/ 89753 w 993011"/>
                      <a:gd name="connsiteY80" fmla="*/ 41936 h 652099"/>
                      <a:gd name="connsiteX81" fmla="*/ 92238 w 993011"/>
                      <a:gd name="connsiteY81" fmla="*/ 47836 h 652099"/>
                      <a:gd name="connsiteX82" fmla="*/ 86959 w 993011"/>
                      <a:gd name="connsiteY82" fmla="*/ 51563 h 652099"/>
                      <a:gd name="connsiteX83" fmla="*/ 80437 w 993011"/>
                      <a:gd name="connsiteY83" fmla="*/ 60724 h 652099"/>
                      <a:gd name="connsiteX84" fmla="*/ 94722 w 993011"/>
                      <a:gd name="connsiteY84" fmla="*/ 55134 h 652099"/>
                      <a:gd name="connsiteX85" fmla="*/ 55749 w 993011"/>
                      <a:gd name="connsiteY85" fmla="*/ 98455 h 652099"/>
                      <a:gd name="connsiteX86" fmla="*/ 52954 w 993011"/>
                      <a:gd name="connsiteY86" fmla="*/ 113672 h 652099"/>
                      <a:gd name="connsiteX87" fmla="*/ 6 w 993011"/>
                      <a:gd name="connsiteY87" fmla="*/ 206680 h 652099"/>
                      <a:gd name="connsiteX88" fmla="*/ 9012 w 993011"/>
                      <a:gd name="connsiteY88" fmla="*/ 225468 h 652099"/>
                      <a:gd name="connsiteX89" fmla="*/ 12738 w 993011"/>
                      <a:gd name="connsiteY89" fmla="*/ 236958 h 652099"/>
                      <a:gd name="connsiteX90" fmla="*/ 61960 w 993011"/>
                      <a:gd name="connsiteY90" fmla="*/ 240995 h 652099"/>
                      <a:gd name="connsiteX91" fmla="*/ 67239 w 993011"/>
                      <a:gd name="connsiteY91" fmla="*/ 226400 h 652099"/>
                      <a:gd name="connsiteX92" fmla="*/ 135869 w 993011"/>
                      <a:gd name="connsiteY92" fmla="*/ 188513 h 652099"/>
                      <a:gd name="connsiteX93" fmla="*/ 165216 w 993011"/>
                      <a:gd name="connsiteY93" fmla="*/ 176402 h 652099"/>
                      <a:gd name="connsiteX94" fmla="*/ 207140 w 993011"/>
                      <a:gd name="connsiteY94" fmla="*/ 290528 h 652099"/>
                      <a:gd name="connsiteX95" fmla="*/ 207761 w 993011"/>
                      <a:gd name="connsiteY95" fmla="*/ 291149 h 652099"/>
                      <a:gd name="connsiteX96" fmla="*/ 202947 w 993011"/>
                      <a:gd name="connsiteY96" fmla="*/ 309626 h 652099"/>
                      <a:gd name="connsiteX97" fmla="*/ 148602 w 993011"/>
                      <a:gd name="connsiteY97" fmla="*/ 304191 h 652099"/>
                      <a:gd name="connsiteX98" fmla="*/ 127795 w 993011"/>
                      <a:gd name="connsiteY98" fmla="*/ 386331 h 652099"/>
                      <a:gd name="connsiteX99" fmla="*/ 162110 w 993011"/>
                      <a:gd name="connsiteY99" fmla="*/ 478097 h 652099"/>
                      <a:gd name="connsiteX100" fmla="*/ 190525 w 993011"/>
                      <a:gd name="connsiteY100" fmla="*/ 530113 h 652099"/>
                      <a:gd name="connsiteX101" fmla="*/ 203103 w 993011"/>
                      <a:gd name="connsiteY101" fmla="*/ 543156 h 652099"/>
                      <a:gd name="connsiteX102" fmla="*/ 214127 w 993011"/>
                      <a:gd name="connsiteY102" fmla="*/ 559149 h 652099"/>
                      <a:gd name="connsiteX103" fmla="*/ 279963 w 993011"/>
                      <a:gd name="connsiteY103" fmla="*/ 620793 h 652099"/>
                      <a:gd name="connsiteX104" fmla="*/ 282447 w 993011"/>
                      <a:gd name="connsiteY104" fmla="*/ 589117 h 652099"/>
                      <a:gd name="connsiteX105" fmla="*/ 291453 w 993011"/>
                      <a:gd name="connsiteY105" fmla="*/ 563807 h 652099"/>
                      <a:gd name="connsiteX106" fmla="*/ 247821 w 993011"/>
                      <a:gd name="connsiteY106" fmla="*/ 537101 h 652099"/>
                      <a:gd name="connsiteX107" fmla="*/ 228257 w 993011"/>
                      <a:gd name="connsiteY107" fmla="*/ 512257 h 652099"/>
                      <a:gd name="connsiteX108" fmla="*/ 238039 w 993011"/>
                      <a:gd name="connsiteY108" fmla="*/ 493469 h 652099"/>
                      <a:gd name="connsiteX109" fmla="*/ 212419 w 993011"/>
                      <a:gd name="connsiteY109" fmla="*/ 470799 h 652099"/>
                      <a:gd name="connsiteX110" fmla="*/ 209469 w 993011"/>
                      <a:gd name="connsiteY110" fmla="*/ 461483 h 652099"/>
                      <a:gd name="connsiteX111" fmla="*/ 201860 w 993011"/>
                      <a:gd name="connsiteY111" fmla="*/ 441142 h 652099"/>
                      <a:gd name="connsiteX112" fmla="*/ 320333 w 993011"/>
                      <a:gd name="connsiteY112" fmla="*/ 467694 h 652099"/>
                      <a:gd name="connsiteX113" fmla="*/ 407286 w 993011"/>
                      <a:gd name="connsiteY113" fmla="*/ 494711 h 652099"/>
                      <a:gd name="connsiteX114" fmla="*/ 618147 w 993011"/>
                      <a:gd name="connsiteY114" fmla="*/ 494245 h 652099"/>
                      <a:gd name="connsiteX115" fmla="*/ 634916 w 993011"/>
                      <a:gd name="connsiteY115" fmla="*/ 493469 h 652099"/>
                      <a:gd name="connsiteX116" fmla="*/ 685069 w 993011"/>
                      <a:gd name="connsiteY116" fmla="*/ 527474 h 652099"/>
                      <a:gd name="connsiteX117" fmla="*/ 787704 w 993011"/>
                      <a:gd name="connsiteY117" fmla="*/ 561789 h 652099"/>
                      <a:gd name="connsiteX118" fmla="*/ 826057 w 993011"/>
                      <a:gd name="connsiteY118" fmla="*/ 582906 h 652099"/>
                      <a:gd name="connsiteX119" fmla="*/ 857111 w 993011"/>
                      <a:gd name="connsiteY119" fmla="*/ 613650 h 652099"/>
                      <a:gd name="connsiteX120" fmla="*/ 955244 w 993011"/>
                      <a:gd name="connsiteY120" fmla="*/ 650915 h 652099"/>
                      <a:gd name="connsiteX121" fmla="*/ 980398 w 993011"/>
                      <a:gd name="connsiteY121" fmla="*/ 622501 h 652099"/>
                      <a:gd name="connsiteX122" fmla="*/ 936611 w 993011"/>
                      <a:gd name="connsiteY122" fmla="*/ 602315 h 652099"/>
                      <a:gd name="connsiteX123" fmla="*/ 851211 w 993011"/>
                      <a:gd name="connsiteY123" fmla="*/ 545641 h 652099"/>
                      <a:gd name="connsiteX124" fmla="*/ 850900 w 993011"/>
                      <a:gd name="connsiteY124" fmla="*/ 545175 h 652099"/>
                      <a:gd name="connsiteX125" fmla="*/ 858819 w 993011"/>
                      <a:gd name="connsiteY125" fmla="*/ 550299 h 652099"/>
                      <a:gd name="connsiteX126" fmla="*/ 888632 w 993011"/>
                      <a:gd name="connsiteY126" fmla="*/ 568621 h 652099"/>
                      <a:gd name="connsiteX127" fmla="*/ 201550 w 993011"/>
                      <a:gd name="connsiteY127" fmla="*/ 385089 h 652099"/>
                      <a:gd name="connsiteX128" fmla="*/ 176396 w 993011"/>
                      <a:gd name="connsiteY128" fmla="*/ 388660 h 652099"/>
                      <a:gd name="connsiteX129" fmla="*/ 172669 w 993011"/>
                      <a:gd name="connsiteY129" fmla="*/ 389902 h 652099"/>
                      <a:gd name="connsiteX130" fmla="*/ 172514 w 993011"/>
                      <a:gd name="connsiteY130" fmla="*/ 388815 h 652099"/>
                      <a:gd name="connsiteX131" fmla="*/ 166458 w 993011"/>
                      <a:gd name="connsiteY131" fmla="*/ 359158 h 652099"/>
                      <a:gd name="connsiteX132" fmla="*/ 201860 w 993011"/>
                      <a:gd name="connsiteY132" fmla="*/ 380275 h 652099"/>
                      <a:gd name="connsiteX133" fmla="*/ 201550 w 993011"/>
                      <a:gd name="connsiteY133" fmla="*/ 385089 h 652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</a:cxnLst>
                    <a:rect l="l" t="t" r="r" b="b"/>
                    <a:pathLst>
                      <a:path w="993011" h="652099">
                        <a:moveTo>
                          <a:pt x="888632" y="568621"/>
                        </a:moveTo>
                        <a:cubicBezTo>
                          <a:pt x="914717" y="580111"/>
                          <a:pt x="944685" y="580887"/>
                          <a:pt x="972790" y="580422"/>
                        </a:cubicBezTo>
                        <a:cubicBezTo>
                          <a:pt x="989248" y="580111"/>
                          <a:pt x="1000117" y="572503"/>
                          <a:pt x="987540" y="553559"/>
                        </a:cubicBezTo>
                        <a:cubicBezTo>
                          <a:pt x="977137" y="538032"/>
                          <a:pt x="964871" y="546728"/>
                          <a:pt x="949188" y="545485"/>
                        </a:cubicBezTo>
                        <a:cubicBezTo>
                          <a:pt x="925276" y="543622"/>
                          <a:pt x="888632" y="535082"/>
                          <a:pt x="871552" y="516139"/>
                        </a:cubicBezTo>
                        <a:cubicBezTo>
                          <a:pt x="858198" y="501233"/>
                          <a:pt x="867670" y="493314"/>
                          <a:pt x="845776" y="493469"/>
                        </a:cubicBezTo>
                        <a:cubicBezTo>
                          <a:pt x="831647" y="493624"/>
                          <a:pt x="821554" y="497506"/>
                          <a:pt x="807579" y="492848"/>
                        </a:cubicBezTo>
                        <a:cubicBezTo>
                          <a:pt x="779320" y="483376"/>
                          <a:pt x="768295" y="460085"/>
                          <a:pt x="759445" y="433689"/>
                        </a:cubicBezTo>
                        <a:cubicBezTo>
                          <a:pt x="752613" y="412882"/>
                          <a:pt x="746712" y="400461"/>
                          <a:pt x="734446" y="388039"/>
                        </a:cubicBezTo>
                        <a:cubicBezTo>
                          <a:pt x="729167" y="354189"/>
                          <a:pt x="723111" y="332762"/>
                          <a:pt x="716124" y="318321"/>
                        </a:cubicBezTo>
                        <a:cubicBezTo>
                          <a:pt x="721714" y="318942"/>
                          <a:pt x="727148" y="317700"/>
                          <a:pt x="732893" y="316458"/>
                        </a:cubicBezTo>
                        <a:cubicBezTo>
                          <a:pt x="747799" y="313197"/>
                          <a:pt x="763637" y="307918"/>
                          <a:pt x="777146" y="319253"/>
                        </a:cubicBezTo>
                        <a:cubicBezTo>
                          <a:pt x="774196" y="312732"/>
                          <a:pt x="761929" y="299999"/>
                          <a:pt x="752768" y="300620"/>
                        </a:cubicBezTo>
                        <a:cubicBezTo>
                          <a:pt x="764414" y="296273"/>
                          <a:pt x="777301" y="297049"/>
                          <a:pt x="788636" y="304191"/>
                        </a:cubicBezTo>
                        <a:cubicBezTo>
                          <a:pt x="802921" y="313197"/>
                          <a:pt x="807424" y="323911"/>
                          <a:pt x="812238" y="339128"/>
                        </a:cubicBezTo>
                        <a:cubicBezTo>
                          <a:pt x="818914" y="360711"/>
                          <a:pt x="822485" y="381051"/>
                          <a:pt x="842982" y="395181"/>
                        </a:cubicBezTo>
                        <a:cubicBezTo>
                          <a:pt x="858353" y="405740"/>
                          <a:pt x="894843" y="401082"/>
                          <a:pt x="889408" y="429341"/>
                        </a:cubicBezTo>
                        <a:cubicBezTo>
                          <a:pt x="896085" y="415056"/>
                          <a:pt x="887390" y="404032"/>
                          <a:pt x="881489" y="391299"/>
                        </a:cubicBezTo>
                        <a:cubicBezTo>
                          <a:pt x="899035" y="410709"/>
                          <a:pt x="917668" y="421267"/>
                          <a:pt x="944996" y="416298"/>
                        </a:cubicBezTo>
                        <a:cubicBezTo>
                          <a:pt x="940493" y="411951"/>
                          <a:pt x="933040" y="411330"/>
                          <a:pt x="931953" y="404032"/>
                        </a:cubicBezTo>
                        <a:cubicBezTo>
                          <a:pt x="940027" y="406827"/>
                          <a:pt x="943598" y="409156"/>
                          <a:pt x="952915" y="408224"/>
                        </a:cubicBezTo>
                        <a:cubicBezTo>
                          <a:pt x="946548" y="406982"/>
                          <a:pt x="942201" y="407293"/>
                          <a:pt x="938940" y="401237"/>
                        </a:cubicBezTo>
                        <a:cubicBezTo>
                          <a:pt x="952759" y="411951"/>
                          <a:pt x="975119" y="393007"/>
                          <a:pt x="981951" y="381983"/>
                        </a:cubicBezTo>
                        <a:cubicBezTo>
                          <a:pt x="975429" y="389281"/>
                          <a:pt x="962852" y="385089"/>
                          <a:pt x="956486" y="379809"/>
                        </a:cubicBezTo>
                        <a:cubicBezTo>
                          <a:pt x="948101" y="372822"/>
                          <a:pt x="944064" y="369251"/>
                          <a:pt x="933040" y="367543"/>
                        </a:cubicBezTo>
                        <a:cubicBezTo>
                          <a:pt x="942511" y="363040"/>
                          <a:pt x="951828" y="362885"/>
                          <a:pt x="959281" y="354034"/>
                        </a:cubicBezTo>
                        <a:cubicBezTo>
                          <a:pt x="949654" y="357761"/>
                          <a:pt x="943443" y="360555"/>
                          <a:pt x="933195" y="356674"/>
                        </a:cubicBezTo>
                        <a:cubicBezTo>
                          <a:pt x="926208" y="354034"/>
                          <a:pt x="917047" y="346426"/>
                          <a:pt x="909438" y="348134"/>
                        </a:cubicBezTo>
                        <a:cubicBezTo>
                          <a:pt x="917513" y="348134"/>
                          <a:pt x="923723" y="343631"/>
                          <a:pt x="930245" y="340370"/>
                        </a:cubicBezTo>
                        <a:cubicBezTo>
                          <a:pt x="924034" y="343165"/>
                          <a:pt x="916425" y="344252"/>
                          <a:pt x="909438" y="343631"/>
                        </a:cubicBezTo>
                        <a:cubicBezTo>
                          <a:pt x="859906" y="340215"/>
                          <a:pt x="855093" y="280901"/>
                          <a:pt x="814567" y="261491"/>
                        </a:cubicBezTo>
                        <a:cubicBezTo>
                          <a:pt x="793760" y="251399"/>
                          <a:pt x="767674" y="252641"/>
                          <a:pt x="748886" y="265839"/>
                        </a:cubicBezTo>
                        <a:cubicBezTo>
                          <a:pt x="729943" y="279193"/>
                          <a:pt x="716434" y="295651"/>
                          <a:pt x="691435" y="290372"/>
                        </a:cubicBezTo>
                        <a:cubicBezTo>
                          <a:pt x="686156" y="287267"/>
                          <a:pt x="680566" y="284472"/>
                          <a:pt x="674511" y="281366"/>
                        </a:cubicBezTo>
                        <a:cubicBezTo>
                          <a:pt x="642059" y="264286"/>
                          <a:pt x="585850" y="270342"/>
                          <a:pt x="556193" y="279037"/>
                        </a:cubicBezTo>
                        <a:cubicBezTo>
                          <a:pt x="513959" y="291614"/>
                          <a:pt x="458682" y="281522"/>
                          <a:pt x="418466" y="242703"/>
                        </a:cubicBezTo>
                        <a:cubicBezTo>
                          <a:pt x="418000" y="239443"/>
                          <a:pt x="416758" y="236182"/>
                          <a:pt x="415516" y="234629"/>
                        </a:cubicBezTo>
                        <a:cubicBezTo>
                          <a:pt x="421105" y="237579"/>
                          <a:pt x="424366" y="242238"/>
                          <a:pt x="429180" y="246275"/>
                        </a:cubicBezTo>
                        <a:cubicBezTo>
                          <a:pt x="423279" y="236027"/>
                          <a:pt x="418466" y="224537"/>
                          <a:pt x="410081" y="215686"/>
                        </a:cubicBezTo>
                        <a:cubicBezTo>
                          <a:pt x="402628" y="207922"/>
                          <a:pt x="391604" y="204506"/>
                          <a:pt x="382598" y="199382"/>
                        </a:cubicBezTo>
                        <a:cubicBezTo>
                          <a:pt x="385237" y="198606"/>
                          <a:pt x="388188" y="197830"/>
                          <a:pt x="390672" y="196277"/>
                        </a:cubicBezTo>
                        <a:cubicBezTo>
                          <a:pt x="384616" y="193482"/>
                          <a:pt x="377940" y="192240"/>
                          <a:pt x="371884" y="188358"/>
                        </a:cubicBezTo>
                        <a:cubicBezTo>
                          <a:pt x="366449" y="184942"/>
                          <a:pt x="360239" y="177489"/>
                          <a:pt x="353562" y="177334"/>
                        </a:cubicBezTo>
                        <a:cubicBezTo>
                          <a:pt x="358531" y="176713"/>
                          <a:pt x="363499" y="178421"/>
                          <a:pt x="367071" y="181681"/>
                        </a:cubicBezTo>
                        <a:cubicBezTo>
                          <a:pt x="360860" y="172210"/>
                          <a:pt x="353251" y="168483"/>
                          <a:pt x="343469" y="164757"/>
                        </a:cubicBezTo>
                        <a:cubicBezTo>
                          <a:pt x="345332" y="162117"/>
                          <a:pt x="348438" y="160098"/>
                          <a:pt x="351077" y="157769"/>
                        </a:cubicBezTo>
                        <a:cubicBezTo>
                          <a:pt x="346885" y="155751"/>
                          <a:pt x="341451" y="157148"/>
                          <a:pt x="336792" y="155285"/>
                        </a:cubicBezTo>
                        <a:cubicBezTo>
                          <a:pt x="333532" y="154043"/>
                          <a:pt x="328873" y="152179"/>
                          <a:pt x="326234" y="150316"/>
                        </a:cubicBezTo>
                        <a:cubicBezTo>
                          <a:pt x="326079" y="149850"/>
                          <a:pt x="326079" y="149540"/>
                          <a:pt x="325923" y="149074"/>
                        </a:cubicBezTo>
                        <a:cubicBezTo>
                          <a:pt x="327165" y="147055"/>
                          <a:pt x="328252" y="145503"/>
                          <a:pt x="328718" y="144726"/>
                        </a:cubicBezTo>
                        <a:lnTo>
                          <a:pt x="329495" y="145192"/>
                        </a:lnTo>
                        <a:cubicBezTo>
                          <a:pt x="331047" y="145347"/>
                          <a:pt x="332600" y="145192"/>
                          <a:pt x="334153" y="145037"/>
                        </a:cubicBezTo>
                        <a:cubicBezTo>
                          <a:pt x="332134" y="142553"/>
                          <a:pt x="327942" y="141155"/>
                          <a:pt x="324526" y="139913"/>
                        </a:cubicBezTo>
                        <a:cubicBezTo>
                          <a:pt x="324060" y="139602"/>
                          <a:pt x="323594" y="139137"/>
                          <a:pt x="322973" y="138671"/>
                        </a:cubicBezTo>
                        <a:cubicBezTo>
                          <a:pt x="324215" y="138205"/>
                          <a:pt x="325457" y="137894"/>
                          <a:pt x="326855" y="138050"/>
                        </a:cubicBezTo>
                        <a:cubicBezTo>
                          <a:pt x="321886" y="134634"/>
                          <a:pt x="317228" y="129820"/>
                          <a:pt x="312259" y="126404"/>
                        </a:cubicBezTo>
                        <a:cubicBezTo>
                          <a:pt x="307291" y="122833"/>
                          <a:pt x="301235" y="120193"/>
                          <a:pt x="296421" y="116622"/>
                        </a:cubicBezTo>
                        <a:cubicBezTo>
                          <a:pt x="298906" y="116622"/>
                          <a:pt x="301390" y="116622"/>
                          <a:pt x="303719" y="116467"/>
                        </a:cubicBezTo>
                        <a:cubicBezTo>
                          <a:pt x="300614" y="110877"/>
                          <a:pt x="289279" y="105908"/>
                          <a:pt x="283844" y="102958"/>
                        </a:cubicBezTo>
                        <a:cubicBezTo>
                          <a:pt x="279652" y="100629"/>
                          <a:pt x="275460" y="98300"/>
                          <a:pt x="271578" y="95660"/>
                        </a:cubicBezTo>
                        <a:cubicBezTo>
                          <a:pt x="268938" y="93797"/>
                          <a:pt x="266609" y="91468"/>
                          <a:pt x="263348" y="90847"/>
                        </a:cubicBezTo>
                        <a:cubicBezTo>
                          <a:pt x="266299" y="90536"/>
                          <a:pt x="268783" y="92089"/>
                          <a:pt x="271578" y="91623"/>
                        </a:cubicBezTo>
                        <a:cubicBezTo>
                          <a:pt x="267230" y="85257"/>
                          <a:pt x="257603" y="81686"/>
                          <a:pt x="250926" y="77804"/>
                        </a:cubicBezTo>
                        <a:cubicBezTo>
                          <a:pt x="247976" y="76096"/>
                          <a:pt x="243318" y="75164"/>
                          <a:pt x="238971" y="73922"/>
                        </a:cubicBezTo>
                        <a:cubicBezTo>
                          <a:pt x="236486" y="72214"/>
                          <a:pt x="234468" y="70817"/>
                          <a:pt x="232604" y="69730"/>
                        </a:cubicBezTo>
                        <a:cubicBezTo>
                          <a:pt x="238194" y="68953"/>
                          <a:pt x="245958" y="68177"/>
                          <a:pt x="250771" y="70195"/>
                        </a:cubicBezTo>
                        <a:cubicBezTo>
                          <a:pt x="246889" y="64761"/>
                          <a:pt x="237728" y="62432"/>
                          <a:pt x="231983" y="59482"/>
                        </a:cubicBezTo>
                        <a:cubicBezTo>
                          <a:pt x="226704" y="56842"/>
                          <a:pt x="219717" y="53426"/>
                          <a:pt x="213816" y="53892"/>
                        </a:cubicBezTo>
                        <a:cubicBezTo>
                          <a:pt x="216767" y="53271"/>
                          <a:pt x="220027" y="53426"/>
                          <a:pt x="223133" y="53271"/>
                        </a:cubicBezTo>
                        <a:cubicBezTo>
                          <a:pt x="217077" y="50010"/>
                          <a:pt x="206674" y="49389"/>
                          <a:pt x="199065" y="49234"/>
                        </a:cubicBezTo>
                        <a:cubicBezTo>
                          <a:pt x="192544" y="48923"/>
                          <a:pt x="182607" y="50786"/>
                          <a:pt x="177017" y="48457"/>
                        </a:cubicBezTo>
                        <a:lnTo>
                          <a:pt x="179191" y="49855"/>
                        </a:lnTo>
                        <a:cubicBezTo>
                          <a:pt x="157608" y="44420"/>
                          <a:pt x="139751" y="41625"/>
                          <a:pt x="139751" y="41625"/>
                        </a:cubicBezTo>
                        <a:cubicBezTo>
                          <a:pt x="139751" y="41625"/>
                          <a:pt x="134317" y="25943"/>
                          <a:pt x="125932" y="19266"/>
                        </a:cubicBezTo>
                        <a:cubicBezTo>
                          <a:pt x="117547" y="12589"/>
                          <a:pt x="101088" y="-454"/>
                          <a:pt x="99691" y="12"/>
                        </a:cubicBezTo>
                        <a:cubicBezTo>
                          <a:pt x="98293" y="478"/>
                          <a:pt x="105281" y="22061"/>
                          <a:pt x="105281" y="28893"/>
                        </a:cubicBezTo>
                        <a:cubicBezTo>
                          <a:pt x="105281" y="35725"/>
                          <a:pt x="104815" y="41159"/>
                          <a:pt x="104815" y="41159"/>
                        </a:cubicBezTo>
                        <a:cubicBezTo>
                          <a:pt x="104815" y="41159"/>
                          <a:pt x="103883" y="41625"/>
                          <a:pt x="102330" y="42246"/>
                        </a:cubicBezTo>
                        <a:cubicBezTo>
                          <a:pt x="101088" y="42246"/>
                          <a:pt x="96430" y="42402"/>
                          <a:pt x="94256" y="39141"/>
                        </a:cubicBezTo>
                        <a:cubicBezTo>
                          <a:pt x="92238" y="35880"/>
                          <a:pt x="94567" y="31998"/>
                          <a:pt x="94567" y="31998"/>
                        </a:cubicBezTo>
                        <a:cubicBezTo>
                          <a:pt x="94567" y="31998"/>
                          <a:pt x="90064" y="34949"/>
                          <a:pt x="89753" y="41936"/>
                        </a:cubicBezTo>
                        <a:cubicBezTo>
                          <a:pt x="89598" y="44731"/>
                          <a:pt x="90996" y="46594"/>
                          <a:pt x="92238" y="47836"/>
                        </a:cubicBezTo>
                        <a:cubicBezTo>
                          <a:pt x="89909" y="49078"/>
                          <a:pt x="87890" y="50321"/>
                          <a:pt x="86959" y="51563"/>
                        </a:cubicBezTo>
                        <a:cubicBezTo>
                          <a:pt x="83387" y="55755"/>
                          <a:pt x="81834" y="58550"/>
                          <a:pt x="80437" y="60724"/>
                        </a:cubicBezTo>
                        <a:cubicBezTo>
                          <a:pt x="89288" y="54202"/>
                          <a:pt x="94722" y="55134"/>
                          <a:pt x="94722" y="55134"/>
                        </a:cubicBezTo>
                        <a:cubicBezTo>
                          <a:pt x="94722" y="55134"/>
                          <a:pt x="55749" y="93486"/>
                          <a:pt x="55749" y="98455"/>
                        </a:cubicBezTo>
                        <a:cubicBezTo>
                          <a:pt x="55749" y="103269"/>
                          <a:pt x="56991" y="109945"/>
                          <a:pt x="52954" y="113672"/>
                        </a:cubicBezTo>
                        <a:cubicBezTo>
                          <a:pt x="48761" y="117398"/>
                          <a:pt x="-615" y="195190"/>
                          <a:pt x="6" y="206680"/>
                        </a:cubicBezTo>
                        <a:cubicBezTo>
                          <a:pt x="627" y="218170"/>
                          <a:pt x="8391" y="221742"/>
                          <a:pt x="9012" y="225468"/>
                        </a:cubicBezTo>
                        <a:cubicBezTo>
                          <a:pt x="9633" y="229039"/>
                          <a:pt x="10875" y="234008"/>
                          <a:pt x="12738" y="236958"/>
                        </a:cubicBezTo>
                        <a:cubicBezTo>
                          <a:pt x="14601" y="240064"/>
                          <a:pt x="58544" y="247051"/>
                          <a:pt x="61960" y="240995"/>
                        </a:cubicBezTo>
                        <a:cubicBezTo>
                          <a:pt x="65531" y="234940"/>
                          <a:pt x="65997" y="228884"/>
                          <a:pt x="67239" y="226400"/>
                        </a:cubicBezTo>
                        <a:cubicBezTo>
                          <a:pt x="68481" y="223916"/>
                          <a:pt x="118634" y="187892"/>
                          <a:pt x="135869" y="188513"/>
                        </a:cubicBezTo>
                        <a:cubicBezTo>
                          <a:pt x="153105" y="188979"/>
                          <a:pt x="161334" y="177023"/>
                          <a:pt x="165216" y="176402"/>
                        </a:cubicBezTo>
                        <a:cubicBezTo>
                          <a:pt x="188662" y="180905"/>
                          <a:pt x="191612" y="270032"/>
                          <a:pt x="207140" y="290528"/>
                        </a:cubicBezTo>
                        <a:cubicBezTo>
                          <a:pt x="207295" y="290838"/>
                          <a:pt x="207605" y="290838"/>
                          <a:pt x="207761" y="291149"/>
                        </a:cubicBezTo>
                        <a:cubicBezTo>
                          <a:pt x="205898" y="297049"/>
                          <a:pt x="204189" y="303105"/>
                          <a:pt x="202947" y="309626"/>
                        </a:cubicBezTo>
                        <a:cubicBezTo>
                          <a:pt x="184470" y="305434"/>
                          <a:pt x="166148" y="301862"/>
                          <a:pt x="148602" y="304191"/>
                        </a:cubicBezTo>
                        <a:cubicBezTo>
                          <a:pt x="108541" y="309781"/>
                          <a:pt x="120342" y="357605"/>
                          <a:pt x="127795" y="386331"/>
                        </a:cubicBezTo>
                        <a:cubicBezTo>
                          <a:pt x="136180" y="418938"/>
                          <a:pt x="145652" y="447508"/>
                          <a:pt x="162110" y="478097"/>
                        </a:cubicBezTo>
                        <a:cubicBezTo>
                          <a:pt x="168321" y="489742"/>
                          <a:pt x="178104" y="513499"/>
                          <a:pt x="190525" y="530113"/>
                        </a:cubicBezTo>
                        <a:cubicBezTo>
                          <a:pt x="194407" y="535393"/>
                          <a:pt x="198600" y="539895"/>
                          <a:pt x="203103" y="543156"/>
                        </a:cubicBezTo>
                        <a:cubicBezTo>
                          <a:pt x="206518" y="548436"/>
                          <a:pt x="210245" y="553870"/>
                          <a:pt x="214127" y="559149"/>
                        </a:cubicBezTo>
                        <a:cubicBezTo>
                          <a:pt x="227014" y="576695"/>
                          <a:pt x="254187" y="626382"/>
                          <a:pt x="279963" y="620793"/>
                        </a:cubicBezTo>
                        <a:cubicBezTo>
                          <a:pt x="280584" y="609924"/>
                          <a:pt x="280118" y="599054"/>
                          <a:pt x="282447" y="589117"/>
                        </a:cubicBezTo>
                        <a:cubicBezTo>
                          <a:pt x="283844" y="582906"/>
                          <a:pt x="292384" y="569708"/>
                          <a:pt x="291453" y="563807"/>
                        </a:cubicBezTo>
                        <a:cubicBezTo>
                          <a:pt x="288347" y="545175"/>
                          <a:pt x="262106" y="549678"/>
                          <a:pt x="247821" y="537101"/>
                        </a:cubicBezTo>
                        <a:cubicBezTo>
                          <a:pt x="239436" y="529647"/>
                          <a:pt x="233225" y="521107"/>
                          <a:pt x="228257" y="512257"/>
                        </a:cubicBezTo>
                        <a:cubicBezTo>
                          <a:pt x="232139" y="506046"/>
                          <a:pt x="238039" y="497972"/>
                          <a:pt x="238039" y="493469"/>
                        </a:cubicBezTo>
                        <a:cubicBezTo>
                          <a:pt x="237728" y="480271"/>
                          <a:pt x="224530" y="476699"/>
                          <a:pt x="212419" y="470799"/>
                        </a:cubicBezTo>
                        <a:cubicBezTo>
                          <a:pt x="211487" y="467694"/>
                          <a:pt x="210400" y="464588"/>
                          <a:pt x="209469" y="461483"/>
                        </a:cubicBezTo>
                        <a:cubicBezTo>
                          <a:pt x="207295" y="454651"/>
                          <a:pt x="204810" y="447819"/>
                          <a:pt x="201860" y="441142"/>
                        </a:cubicBezTo>
                        <a:cubicBezTo>
                          <a:pt x="247200" y="461172"/>
                          <a:pt x="289124" y="473594"/>
                          <a:pt x="320333" y="467694"/>
                        </a:cubicBezTo>
                        <a:cubicBezTo>
                          <a:pt x="340985" y="482134"/>
                          <a:pt x="385082" y="487258"/>
                          <a:pt x="407286" y="494711"/>
                        </a:cubicBezTo>
                        <a:cubicBezTo>
                          <a:pt x="477935" y="518002"/>
                          <a:pt x="547653" y="498903"/>
                          <a:pt x="618147" y="494245"/>
                        </a:cubicBezTo>
                        <a:cubicBezTo>
                          <a:pt x="623736" y="493935"/>
                          <a:pt x="629326" y="493624"/>
                          <a:pt x="634916" y="493469"/>
                        </a:cubicBezTo>
                        <a:cubicBezTo>
                          <a:pt x="648891" y="505891"/>
                          <a:pt x="665815" y="516915"/>
                          <a:pt x="685069" y="527474"/>
                        </a:cubicBezTo>
                        <a:cubicBezTo>
                          <a:pt x="719384" y="546417"/>
                          <a:pt x="750750" y="554181"/>
                          <a:pt x="787704" y="561789"/>
                        </a:cubicBezTo>
                        <a:cubicBezTo>
                          <a:pt x="808511" y="565981"/>
                          <a:pt x="812859" y="568155"/>
                          <a:pt x="826057" y="582906"/>
                        </a:cubicBezTo>
                        <a:cubicBezTo>
                          <a:pt x="835839" y="593775"/>
                          <a:pt x="845155" y="604799"/>
                          <a:pt x="857111" y="613650"/>
                        </a:cubicBezTo>
                        <a:cubicBezTo>
                          <a:pt x="885371" y="634612"/>
                          <a:pt x="921239" y="643773"/>
                          <a:pt x="955244" y="650915"/>
                        </a:cubicBezTo>
                        <a:cubicBezTo>
                          <a:pt x="975274" y="655108"/>
                          <a:pt x="990335" y="648742"/>
                          <a:pt x="980398" y="622501"/>
                        </a:cubicBezTo>
                        <a:cubicBezTo>
                          <a:pt x="972168" y="601073"/>
                          <a:pt x="955088" y="608060"/>
                          <a:pt x="936611" y="602315"/>
                        </a:cubicBezTo>
                        <a:cubicBezTo>
                          <a:pt x="908351" y="593465"/>
                          <a:pt x="866428" y="573124"/>
                          <a:pt x="851211" y="545641"/>
                        </a:cubicBezTo>
                        <a:cubicBezTo>
                          <a:pt x="851056" y="545485"/>
                          <a:pt x="851056" y="545330"/>
                          <a:pt x="850900" y="545175"/>
                        </a:cubicBezTo>
                        <a:cubicBezTo>
                          <a:pt x="853230" y="546572"/>
                          <a:pt x="855714" y="548125"/>
                          <a:pt x="858819" y="550299"/>
                        </a:cubicBezTo>
                        <a:cubicBezTo>
                          <a:pt x="868446" y="556820"/>
                          <a:pt x="877607" y="563652"/>
                          <a:pt x="888632" y="568621"/>
                        </a:cubicBezTo>
                        <a:close/>
                        <a:moveTo>
                          <a:pt x="201550" y="385089"/>
                        </a:moveTo>
                        <a:cubicBezTo>
                          <a:pt x="192855" y="385244"/>
                          <a:pt x="184470" y="386331"/>
                          <a:pt x="176396" y="388660"/>
                        </a:cubicBezTo>
                        <a:cubicBezTo>
                          <a:pt x="175153" y="388970"/>
                          <a:pt x="173756" y="389436"/>
                          <a:pt x="172669" y="389902"/>
                        </a:cubicBezTo>
                        <a:cubicBezTo>
                          <a:pt x="172669" y="389591"/>
                          <a:pt x="172514" y="389281"/>
                          <a:pt x="172514" y="388815"/>
                        </a:cubicBezTo>
                        <a:cubicBezTo>
                          <a:pt x="170961" y="378878"/>
                          <a:pt x="169253" y="368940"/>
                          <a:pt x="166458" y="359158"/>
                        </a:cubicBezTo>
                        <a:cubicBezTo>
                          <a:pt x="178104" y="366301"/>
                          <a:pt x="189749" y="373754"/>
                          <a:pt x="201860" y="380275"/>
                        </a:cubicBezTo>
                        <a:cubicBezTo>
                          <a:pt x="201550" y="381983"/>
                          <a:pt x="201550" y="383536"/>
                          <a:pt x="201550" y="38508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000000"/>
                      </a:gs>
                      <a:gs pos="28190">
                        <a:srgbClr val="343433"/>
                      </a:gs>
                      <a:gs pos="48690">
                        <a:srgbClr val="3C3C3B"/>
                      </a:gs>
                      <a:gs pos="62630">
                        <a:srgbClr val="474746"/>
                      </a:gs>
                      <a:gs pos="86490">
                        <a:srgbClr val="636362"/>
                      </a:gs>
                      <a:gs pos="96340">
                        <a:srgbClr val="706F6F"/>
                      </a:gs>
                    </a:gsLst>
                    <a:lin ang="0" scaled="1"/>
                  </a:gradFill>
                  <a:ln w="1551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E1CF08F6-CC18-A59A-9A80-197F4AA2C6D5}"/>
                      </a:ext>
                    </a:extLst>
                  </p:cNvPr>
                  <p:cNvSpPr/>
                  <p:nvPr/>
                </p:nvSpPr>
                <p:spPr>
                  <a:xfrm>
                    <a:off x="5588258" y="3160719"/>
                    <a:ext cx="232" cy="349"/>
                  </a:xfrm>
                  <a:custGeom>
                    <a:avLst/>
                    <a:gdLst>
                      <a:gd name="connsiteX0" fmla="*/ 0 w 232"/>
                      <a:gd name="connsiteY0" fmla="*/ 233 h 349"/>
                      <a:gd name="connsiteX1" fmla="*/ 0 w 232"/>
                      <a:gd name="connsiteY1" fmla="*/ 233 h 349"/>
                      <a:gd name="connsiteX2" fmla="*/ 0 w 232"/>
                      <a:gd name="connsiteY2" fmla="*/ 233 h 349"/>
                      <a:gd name="connsiteX3" fmla="*/ 0 w 232"/>
                      <a:gd name="connsiteY3" fmla="*/ 233 h 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" h="349">
                        <a:moveTo>
                          <a:pt x="0" y="233"/>
                        </a:moveTo>
                        <a:cubicBezTo>
                          <a:pt x="0" y="233"/>
                          <a:pt x="0" y="388"/>
                          <a:pt x="0" y="233"/>
                        </a:cubicBezTo>
                        <a:cubicBezTo>
                          <a:pt x="0" y="388"/>
                          <a:pt x="0" y="388"/>
                          <a:pt x="0" y="233"/>
                        </a:cubicBezTo>
                        <a:cubicBezTo>
                          <a:pt x="311" y="-78"/>
                          <a:pt x="311" y="-78"/>
                          <a:pt x="0" y="23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000000"/>
                      </a:gs>
                      <a:gs pos="28190">
                        <a:srgbClr val="343433"/>
                      </a:gs>
                      <a:gs pos="48690">
                        <a:srgbClr val="3C3C3B"/>
                      </a:gs>
                      <a:gs pos="62630">
                        <a:srgbClr val="474746"/>
                      </a:gs>
                      <a:gs pos="86490">
                        <a:srgbClr val="636362"/>
                      </a:gs>
                      <a:gs pos="96340">
                        <a:srgbClr val="706F6F"/>
                      </a:gs>
                    </a:gsLst>
                    <a:lin ang="0" scaled="1"/>
                  </a:gradFill>
                  <a:ln w="1551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5EB4DA96-2A4C-3270-FCBD-620F721BFDF1}"/>
                    </a:ext>
                  </a:extLst>
                </p:cNvPr>
                <p:cNvSpPr/>
                <p:nvPr/>
              </p:nvSpPr>
              <p:spPr>
                <a:xfrm>
                  <a:off x="4975484" y="2886430"/>
                  <a:ext cx="219468" cy="107569"/>
                </a:xfrm>
                <a:custGeom>
                  <a:avLst/>
                  <a:gdLst>
                    <a:gd name="connsiteX0" fmla="*/ 219468 w 219468"/>
                    <a:gd name="connsiteY0" fmla="*/ 35868 h 107569"/>
                    <a:gd name="connsiteX1" fmla="*/ 156738 w 219468"/>
                    <a:gd name="connsiteY1" fmla="*/ 91456 h 107569"/>
                    <a:gd name="connsiteX2" fmla="*/ 93697 w 219468"/>
                    <a:gd name="connsiteY2" fmla="*/ 100927 h 107569"/>
                    <a:gd name="connsiteX3" fmla="*/ 11558 w 219468"/>
                    <a:gd name="connsiteY3" fmla="*/ 56364 h 107569"/>
                    <a:gd name="connsiteX4" fmla="*/ 5813 w 219468"/>
                    <a:gd name="connsiteY4" fmla="*/ 51551 h 107569"/>
                    <a:gd name="connsiteX5" fmla="*/ 3484 w 219468"/>
                    <a:gd name="connsiteY5" fmla="*/ 23601 h 107569"/>
                    <a:gd name="connsiteX6" fmla="*/ 36246 w 219468"/>
                    <a:gd name="connsiteY6" fmla="*/ 15527 h 107569"/>
                    <a:gd name="connsiteX7" fmla="*/ 115901 w 219468"/>
                    <a:gd name="connsiteY7" fmla="*/ 50464 h 107569"/>
                    <a:gd name="connsiteX8" fmla="*/ 178942 w 219468"/>
                    <a:gd name="connsiteY8" fmla="*/ 0 h 107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9468" h="107569">
                      <a:moveTo>
                        <a:pt x="219468" y="35868"/>
                      </a:moveTo>
                      <a:cubicBezTo>
                        <a:pt x="219468" y="35868"/>
                        <a:pt x="173197" y="77792"/>
                        <a:pt x="156738" y="91456"/>
                      </a:cubicBezTo>
                      <a:cubicBezTo>
                        <a:pt x="139037" y="106206"/>
                        <a:pt x="119162" y="113970"/>
                        <a:pt x="93697" y="100927"/>
                      </a:cubicBezTo>
                      <a:cubicBezTo>
                        <a:pt x="64972" y="86176"/>
                        <a:pt x="40128" y="73599"/>
                        <a:pt x="11558" y="56364"/>
                      </a:cubicBezTo>
                      <a:cubicBezTo>
                        <a:pt x="9384" y="54966"/>
                        <a:pt x="7521" y="53414"/>
                        <a:pt x="5813" y="51551"/>
                      </a:cubicBezTo>
                      <a:cubicBezTo>
                        <a:pt x="-708" y="43942"/>
                        <a:pt x="-2106" y="32607"/>
                        <a:pt x="3484" y="23601"/>
                      </a:cubicBezTo>
                      <a:cubicBezTo>
                        <a:pt x="10316" y="12266"/>
                        <a:pt x="24290" y="10093"/>
                        <a:pt x="36246" y="15527"/>
                      </a:cubicBezTo>
                      <a:cubicBezTo>
                        <a:pt x="72114" y="31986"/>
                        <a:pt x="115901" y="50464"/>
                        <a:pt x="115901" y="50464"/>
                      </a:cubicBezTo>
                      <a:lnTo>
                        <a:pt x="178942" y="0"/>
                      </a:lnTo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85EA8144-1E12-0458-CFAF-4DA5CE14BE99}"/>
                    </a:ext>
                  </a:extLst>
                </p:cNvPr>
                <p:cNvSpPr/>
                <p:nvPr/>
              </p:nvSpPr>
              <p:spPr>
                <a:xfrm>
                  <a:off x="5022599" y="3145270"/>
                  <a:ext cx="155" cy="465"/>
                </a:xfrm>
                <a:custGeom>
                  <a:avLst/>
                  <a:gdLst>
                    <a:gd name="connsiteX0" fmla="*/ 155 w 155"/>
                    <a:gd name="connsiteY0" fmla="*/ 0 h 465"/>
                    <a:gd name="connsiteX1" fmla="*/ 0 w 155"/>
                    <a:gd name="connsiteY1" fmla="*/ 310 h 465"/>
                    <a:gd name="connsiteX2" fmla="*/ 155 w 155"/>
                    <a:gd name="connsiteY2" fmla="*/ 466 h 465"/>
                    <a:gd name="connsiteX3" fmla="*/ 155 w 155"/>
                    <a:gd name="connsiteY3" fmla="*/ 0 h 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" h="465">
                      <a:moveTo>
                        <a:pt x="155" y="0"/>
                      </a:moveTo>
                      <a:cubicBezTo>
                        <a:pt x="155" y="155"/>
                        <a:pt x="0" y="155"/>
                        <a:pt x="0" y="310"/>
                      </a:cubicBezTo>
                      <a:cubicBezTo>
                        <a:pt x="0" y="466"/>
                        <a:pt x="0" y="466"/>
                        <a:pt x="155" y="466"/>
                      </a:cubicBezTo>
                      <a:cubicBezTo>
                        <a:pt x="0" y="310"/>
                        <a:pt x="0" y="155"/>
                        <a:pt x="15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5977F979-14D0-FA8E-04B4-C848CD5B5B9B}"/>
                    </a:ext>
                  </a:extLst>
                </p:cNvPr>
                <p:cNvSpPr/>
                <p:nvPr/>
              </p:nvSpPr>
              <p:spPr>
                <a:xfrm>
                  <a:off x="5050294" y="2757057"/>
                  <a:ext cx="119701" cy="119634"/>
                </a:xfrm>
                <a:custGeom>
                  <a:avLst/>
                  <a:gdLst>
                    <a:gd name="connsiteX0" fmla="*/ 117330 w 119701"/>
                    <a:gd name="connsiteY0" fmla="*/ 43197 h 119634"/>
                    <a:gd name="connsiteX1" fmla="*/ 76493 w 119701"/>
                    <a:gd name="connsiteY1" fmla="*/ 117262 h 119634"/>
                    <a:gd name="connsiteX2" fmla="*/ 2428 w 119701"/>
                    <a:gd name="connsiteY2" fmla="*/ 76425 h 119634"/>
                    <a:gd name="connsiteX3" fmla="*/ 43264 w 119701"/>
                    <a:gd name="connsiteY3" fmla="*/ 2360 h 119634"/>
                    <a:gd name="connsiteX4" fmla="*/ 117330 w 119701"/>
                    <a:gd name="connsiteY4" fmla="*/ 43197 h 119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701" h="119634">
                      <a:moveTo>
                        <a:pt x="117330" y="43197"/>
                      </a:moveTo>
                      <a:cubicBezTo>
                        <a:pt x="126491" y="75028"/>
                        <a:pt x="108324" y="108101"/>
                        <a:pt x="76493" y="117262"/>
                      </a:cubicBezTo>
                      <a:cubicBezTo>
                        <a:pt x="44817" y="126423"/>
                        <a:pt x="11589" y="108256"/>
                        <a:pt x="2428" y="76425"/>
                      </a:cubicBezTo>
                      <a:cubicBezTo>
                        <a:pt x="-6889" y="44750"/>
                        <a:pt x="11434" y="11521"/>
                        <a:pt x="43264" y="2360"/>
                      </a:cubicBezTo>
                      <a:cubicBezTo>
                        <a:pt x="74785" y="-6801"/>
                        <a:pt x="108013" y="11521"/>
                        <a:pt x="117330" y="4319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65626B72-3C33-3089-7844-103ACFCB712C}"/>
                    </a:ext>
                  </a:extLst>
                </p:cNvPr>
                <p:cNvSpPr/>
                <p:nvPr/>
              </p:nvSpPr>
              <p:spPr>
                <a:xfrm>
                  <a:off x="5044648" y="2749971"/>
                  <a:ext cx="129148" cy="99678"/>
                </a:xfrm>
                <a:custGeom>
                  <a:avLst/>
                  <a:gdLst>
                    <a:gd name="connsiteX0" fmla="*/ 54345 w 129148"/>
                    <a:gd name="connsiteY0" fmla="*/ 905 h 99678"/>
                    <a:gd name="connsiteX1" fmla="*/ 0 w 129148"/>
                    <a:gd name="connsiteY1" fmla="*/ 64257 h 99678"/>
                    <a:gd name="connsiteX2" fmla="*/ 58848 w 129148"/>
                    <a:gd name="connsiteY2" fmla="*/ 61462 h 99678"/>
                    <a:gd name="connsiteX3" fmla="*/ 78102 w 129148"/>
                    <a:gd name="connsiteY3" fmla="*/ 93448 h 99678"/>
                    <a:gd name="connsiteX4" fmla="*/ 109778 w 129148"/>
                    <a:gd name="connsiteY4" fmla="*/ 92982 h 99678"/>
                    <a:gd name="connsiteX5" fmla="*/ 128876 w 129148"/>
                    <a:gd name="connsiteY5" fmla="*/ 52611 h 99678"/>
                    <a:gd name="connsiteX6" fmla="*/ 54345 w 129148"/>
                    <a:gd name="connsiteY6" fmla="*/ 905 h 9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48" h="99678">
                      <a:moveTo>
                        <a:pt x="54345" y="905"/>
                      </a:moveTo>
                      <a:cubicBezTo>
                        <a:pt x="12577" y="8048"/>
                        <a:pt x="3105" y="45624"/>
                        <a:pt x="0" y="64257"/>
                      </a:cubicBezTo>
                      <a:cubicBezTo>
                        <a:pt x="24844" y="65809"/>
                        <a:pt x="54811" y="58822"/>
                        <a:pt x="58848" y="61462"/>
                      </a:cubicBezTo>
                      <a:cubicBezTo>
                        <a:pt x="65680" y="65965"/>
                        <a:pt x="69252" y="79163"/>
                        <a:pt x="78102" y="93448"/>
                      </a:cubicBezTo>
                      <a:cubicBezTo>
                        <a:pt x="86953" y="107733"/>
                        <a:pt x="109778" y="92982"/>
                        <a:pt x="109778" y="92982"/>
                      </a:cubicBezTo>
                      <a:cubicBezTo>
                        <a:pt x="109778" y="92982"/>
                        <a:pt x="131827" y="72797"/>
                        <a:pt x="128876" y="52611"/>
                      </a:cubicBezTo>
                      <a:cubicBezTo>
                        <a:pt x="123442" y="14725"/>
                        <a:pt x="91921" y="-4529"/>
                        <a:pt x="54345" y="9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F51120D-8E91-1F52-2992-866EE18040F8}"/>
                    </a:ext>
                  </a:extLst>
                </p:cNvPr>
                <p:cNvSpPr/>
                <p:nvPr/>
              </p:nvSpPr>
              <p:spPr>
                <a:xfrm>
                  <a:off x="5077410" y="2862045"/>
                  <a:ext cx="196663" cy="420097"/>
                </a:xfrm>
                <a:custGeom>
                  <a:avLst/>
                  <a:gdLst>
                    <a:gd name="connsiteX0" fmla="*/ 149684 w 196663"/>
                    <a:gd name="connsiteY0" fmla="*/ 38049 h 420097"/>
                    <a:gd name="connsiteX1" fmla="*/ 98909 w 196663"/>
                    <a:gd name="connsiteY1" fmla="*/ 7 h 420097"/>
                    <a:gd name="connsiteX2" fmla="*/ 47825 w 196663"/>
                    <a:gd name="connsiteY2" fmla="*/ 30130 h 420097"/>
                    <a:gd name="connsiteX3" fmla="*/ 45185 w 196663"/>
                    <a:gd name="connsiteY3" fmla="*/ 69880 h 420097"/>
                    <a:gd name="connsiteX4" fmla="*/ 59160 w 196663"/>
                    <a:gd name="connsiteY4" fmla="*/ 127021 h 420097"/>
                    <a:gd name="connsiteX5" fmla="*/ 85090 w 196663"/>
                    <a:gd name="connsiteY5" fmla="*/ 209160 h 420097"/>
                    <a:gd name="connsiteX6" fmla="*/ 1 w 196663"/>
                    <a:gd name="connsiteY6" fmla="*/ 283535 h 420097"/>
                    <a:gd name="connsiteX7" fmla="*/ 42701 w 196663"/>
                    <a:gd name="connsiteY7" fmla="*/ 403095 h 420097"/>
                    <a:gd name="connsiteX8" fmla="*/ 86332 w 196663"/>
                    <a:gd name="connsiteY8" fmla="*/ 414586 h 420097"/>
                    <a:gd name="connsiteX9" fmla="*/ 96270 w 196663"/>
                    <a:gd name="connsiteY9" fmla="*/ 378407 h 420097"/>
                    <a:gd name="connsiteX10" fmla="*/ 64905 w 196663"/>
                    <a:gd name="connsiteY10" fmla="*/ 297510 h 420097"/>
                    <a:gd name="connsiteX11" fmla="*/ 190520 w 196663"/>
                    <a:gd name="connsiteY11" fmla="*/ 223290 h 420097"/>
                    <a:gd name="connsiteX12" fmla="*/ 194092 w 196663"/>
                    <a:gd name="connsiteY12" fmla="*/ 178416 h 420097"/>
                    <a:gd name="connsiteX13" fmla="*/ 149684 w 196663"/>
                    <a:gd name="connsiteY13" fmla="*/ 38049 h 42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663" h="420097">
                      <a:moveTo>
                        <a:pt x="149684" y="38049"/>
                      </a:moveTo>
                      <a:cubicBezTo>
                        <a:pt x="139125" y="9013"/>
                        <a:pt x="113816" y="-303"/>
                        <a:pt x="98909" y="7"/>
                      </a:cubicBezTo>
                      <a:cubicBezTo>
                        <a:pt x="86488" y="318"/>
                        <a:pt x="57607" y="13982"/>
                        <a:pt x="47825" y="30130"/>
                      </a:cubicBezTo>
                      <a:cubicBezTo>
                        <a:pt x="38819" y="45192"/>
                        <a:pt x="41148" y="55595"/>
                        <a:pt x="45185" y="69880"/>
                      </a:cubicBezTo>
                      <a:cubicBezTo>
                        <a:pt x="49533" y="85252"/>
                        <a:pt x="53570" y="109940"/>
                        <a:pt x="59160" y="127021"/>
                      </a:cubicBezTo>
                      <a:cubicBezTo>
                        <a:pt x="68165" y="154348"/>
                        <a:pt x="76239" y="189130"/>
                        <a:pt x="85090" y="209160"/>
                      </a:cubicBezTo>
                      <a:cubicBezTo>
                        <a:pt x="89282" y="218631"/>
                        <a:pt x="156" y="252947"/>
                        <a:pt x="1" y="283535"/>
                      </a:cubicBezTo>
                      <a:cubicBezTo>
                        <a:pt x="-155" y="299218"/>
                        <a:pt x="28260" y="371730"/>
                        <a:pt x="42701" y="403095"/>
                      </a:cubicBezTo>
                      <a:cubicBezTo>
                        <a:pt x="49377" y="417691"/>
                        <a:pt x="68321" y="426386"/>
                        <a:pt x="86332" y="414586"/>
                      </a:cubicBezTo>
                      <a:cubicBezTo>
                        <a:pt x="102325" y="404027"/>
                        <a:pt x="102015" y="390518"/>
                        <a:pt x="96270" y="378407"/>
                      </a:cubicBezTo>
                      <a:cubicBezTo>
                        <a:pt x="83382" y="351545"/>
                        <a:pt x="64905" y="297510"/>
                        <a:pt x="64905" y="297510"/>
                      </a:cubicBezTo>
                      <a:cubicBezTo>
                        <a:pt x="64905" y="297510"/>
                        <a:pt x="174217" y="247357"/>
                        <a:pt x="190520" y="223290"/>
                      </a:cubicBezTo>
                      <a:cubicBezTo>
                        <a:pt x="196265" y="214905"/>
                        <a:pt x="199060" y="194875"/>
                        <a:pt x="194092" y="178416"/>
                      </a:cubicBezTo>
                      <a:cubicBezTo>
                        <a:pt x="189123" y="161181"/>
                        <a:pt x="170180" y="94724"/>
                        <a:pt x="149684" y="380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37590">
                      <a:srgbClr val="343433"/>
                    </a:gs>
                    <a:gs pos="64920">
                      <a:srgbClr val="3C3C3B"/>
                    </a:gs>
                    <a:gs pos="74110">
                      <a:srgbClr val="474746"/>
                    </a:gs>
                    <a:gs pos="89850">
                      <a:srgbClr val="636362"/>
                    </a:gs>
                    <a:gs pos="96340">
                      <a:srgbClr val="706F6F"/>
                    </a:gs>
                  </a:gsLst>
                  <a:lin ang="6119449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D9A436D9-5A12-6A39-03DE-BF538DAEBD33}"/>
                    </a:ext>
                  </a:extLst>
                </p:cNvPr>
                <p:cNvSpPr/>
                <p:nvPr/>
              </p:nvSpPr>
              <p:spPr>
                <a:xfrm>
                  <a:off x="5032741" y="2903665"/>
                  <a:ext cx="180222" cy="160086"/>
                </a:xfrm>
                <a:custGeom>
                  <a:avLst/>
                  <a:gdLst>
                    <a:gd name="connsiteX0" fmla="*/ 180223 w 180222"/>
                    <a:gd name="connsiteY0" fmla="*/ 18943 h 160086"/>
                    <a:gd name="connsiteX1" fmla="*/ 163453 w 180222"/>
                    <a:gd name="connsiteY1" fmla="*/ 101082 h 160086"/>
                    <a:gd name="connsiteX2" fmla="*/ 118580 w 180222"/>
                    <a:gd name="connsiteY2" fmla="*/ 146422 h 160086"/>
                    <a:gd name="connsiteX3" fmla="*/ 26192 w 180222"/>
                    <a:gd name="connsiteY3" fmla="*/ 159931 h 160086"/>
                    <a:gd name="connsiteX4" fmla="*/ 18739 w 180222"/>
                    <a:gd name="connsiteY4" fmla="*/ 159465 h 160086"/>
                    <a:gd name="connsiteX5" fmla="*/ 106 w 180222"/>
                    <a:gd name="connsiteY5" fmla="*/ 138503 h 160086"/>
                    <a:gd name="connsiteX6" fmla="*/ 21534 w 180222"/>
                    <a:gd name="connsiteY6" fmla="*/ 112417 h 160086"/>
                    <a:gd name="connsiteX7" fmla="*/ 106313 w 180222"/>
                    <a:gd name="connsiteY7" fmla="*/ 92698 h 160086"/>
                    <a:gd name="connsiteX8" fmla="*/ 130225 w 180222"/>
                    <a:gd name="connsiteY8" fmla="*/ 0 h 16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222" h="160086">
                      <a:moveTo>
                        <a:pt x="180223" y="18943"/>
                      </a:moveTo>
                      <a:cubicBezTo>
                        <a:pt x="180223" y="18943"/>
                        <a:pt x="168267" y="80276"/>
                        <a:pt x="163453" y="101082"/>
                      </a:cubicBezTo>
                      <a:cubicBezTo>
                        <a:pt x="158019" y="123442"/>
                        <a:pt x="146839" y="141609"/>
                        <a:pt x="118580" y="146422"/>
                      </a:cubicBezTo>
                      <a:cubicBezTo>
                        <a:pt x="86749" y="151701"/>
                        <a:pt x="59421" y="156670"/>
                        <a:pt x="26192" y="159931"/>
                      </a:cubicBezTo>
                      <a:cubicBezTo>
                        <a:pt x="23553" y="160241"/>
                        <a:pt x="21068" y="160086"/>
                        <a:pt x="18739" y="159465"/>
                      </a:cubicBezTo>
                      <a:cubicBezTo>
                        <a:pt x="8957" y="157291"/>
                        <a:pt x="1193" y="149062"/>
                        <a:pt x="106" y="138503"/>
                      </a:cubicBezTo>
                      <a:cubicBezTo>
                        <a:pt x="-1136" y="125305"/>
                        <a:pt x="8646" y="115212"/>
                        <a:pt x="21534" y="112417"/>
                      </a:cubicBezTo>
                      <a:cubicBezTo>
                        <a:pt x="60197" y="104188"/>
                        <a:pt x="106313" y="92698"/>
                        <a:pt x="106313" y="92698"/>
                      </a:cubicBezTo>
                      <a:lnTo>
                        <a:pt x="130225" y="0"/>
                      </a:lnTo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7252923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041E559-E2C2-8902-1DB9-76FF1D1D1A25}"/>
              </a:ext>
            </a:extLst>
          </p:cNvPr>
          <p:cNvGrpSpPr/>
          <p:nvPr/>
        </p:nvGrpSpPr>
        <p:grpSpPr>
          <a:xfrm>
            <a:off x="5974077" y="1630321"/>
            <a:ext cx="1798214" cy="1798679"/>
            <a:chOff x="6125035" y="2276829"/>
            <a:chExt cx="1798214" cy="179867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4C2E10C-564B-CF66-5769-4C8524B55B7B}"/>
                </a:ext>
              </a:extLst>
            </p:cNvPr>
            <p:cNvGrpSpPr/>
            <p:nvPr/>
          </p:nvGrpSpPr>
          <p:grpSpPr>
            <a:xfrm>
              <a:off x="6125035" y="2276829"/>
              <a:ext cx="1798214" cy="1798679"/>
              <a:chOff x="6125035" y="2276829"/>
              <a:chExt cx="1798214" cy="1798679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5DD477A-2D7D-DC82-3663-B36F9D42444C}"/>
                  </a:ext>
                </a:extLst>
              </p:cNvPr>
              <p:cNvSpPr/>
              <p:nvPr/>
            </p:nvSpPr>
            <p:spPr>
              <a:xfrm>
                <a:off x="6976396" y="2276829"/>
                <a:ext cx="946853" cy="875427"/>
              </a:xfrm>
              <a:custGeom>
                <a:avLst/>
                <a:gdLst>
                  <a:gd name="connsiteX0" fmla="*/ 19254 w 946853"/>
                  <a:gd name="connsiteY0" fmla="*/ 210705 h 875427"/>
                  <a:gd name="connsiteX1" fmla="*/ 47824 w 946853"/>
                  <a:gd name="connsiteY1" fmla="*/ 210084 h 875427"/>
                  <a:gd name="connsiteX2" fmla="*/ 732887 w 946853"/>
                  <a:gd name="connsiteY2" fmla="*/ 823411 h 875427"/>
                  <a:gd name="connsiteX3" fmla="*/ 838783 w 946853"/>
                  <a:gd name="connsiteY3" fmla="*/ 858348 h 875427"/>
                  <a:gd name="connsiteX4" fmla="*/ 946853 w 946853"/>
                  <a:gd name="connsiteY4" fmla="*/ 875428 h 875427"/>
                  <a:gd name="connsiteX5" fmla="*/ 47824 w 946853"/>
                  <a:gd name="connsiteY5" fmla="*/ 0 h 875427"/>
                  <a:gd name="connsiteX6" fmla="*/ 0 w 946853"/>
                  <a:gd name="connsiteY6" fmla="*/ 1242 h 875427"/>
                  <a:gd name="connsiteX7" fmla="*/ 15993 w 946853"/>
                  <a:gd name="connsiteY7" fmla="*/ 107915 h 875427"/>
                  <a:gd name="connsiteX8" fmla="*/ 19254 w 946853"/>
                  <a:gd name="connsiteY8" fmla="*/ 210705 h 875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6853" h="875427">
                    <a:moveTo>
                      <a:pt x="19254" y="210705"/>
                    </a:moveTo>
                    <a:cubicBezTo>
                      <a:pt x="28726" y="210239"/>
                      <a:pt x="38197" y="210084"/>
                      <a:pt x="47824" y="210084"/>
                    </a:cubicBezTo>
                    <a:cubicBezTo>
                      <a:pt x="402778" y="210084"/>
                      <a:pt x="695156" y="478551"/>
                      <a:pt x="732887" y="823411"/>
                    </a:cubicBezTo>
                    <a:cubicBezTo>
                      <a:pt x="750744" y="831796"/>
                      <a:pt x="794220" y="847789"/>
                      <a:pt x="838783" y="858348"/>
                    </a:cubicBezTo>
                    <a:cubicBezTo>
                      <a:pt x="880552" y="868130"/>
                      <a:pt x="923096" y="872788"/>
                      <a:pt x="946853" y="875428"/>
                    </a:cubicBezTo>
                    <a:cubicBezTo>
                      <a:pt x="934121" y="389890"/>
                      <a:pt x="536467" y="0"/>
                      <a:pt x="47824" y="0"/>
                    </a:cubicBezTo>
                    <a:cubicBezTo>
                      <a:pt x="31831" y="0"/>
                      <a:pt x="15838" y="466"/>
                      <a:pt x="0" y="1242"/>
                    </a:cubicBezTo>
                    <a:cubicBezTo>
                      <a:pt x="5279" y="23912"/>
                      <a:pt x="12422" y="64128"/>
                      <a:pt x="15993" y="107915"/>
                    </a:cubicBezTo>
                    <a:cubicBezTo>
                      <a:pt x="19409" y="149062"/>
                      <a:pt x="19409" y="193625"/>
                      <a:pt x="19254" y="210705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6633"/>
                  </a:gs>
                  <a:gs pos="17110">
                    <a:srgbClr val="007836"/>
                  </a:gs>
                  <a:gs pos="35930">
                    <a:srgbClr val="008836"/>
                  </a:gs>
                  <a:gs pos="48690">
                    <a:srgbClr val="008D36"/>
                  </a:gs>
                  <a:gs pos="57770">
                    <a:srgbClr val="1E9235"/>
                  </a:gs>
                  <a:gs pos="73370">
                    <a:srgbClr val="51A130"/>
                  </a:gs>
                  <a:gs pos="93490">
                    <a:srgbClr val="8DBD22"/>
                  </a:gs>
                  <a:gs pos="96340">
                    <a:srgbClr val="95C11F"/>
                  </a:gs>
                </a:gsLst>
                <a:lin ang="13993619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747BC56-FBA5-A888-9A36-D8B259307315}"/>
                  </a:ext>
                </a:extLst>
              </p:cNvPr>
              <p:cNvSpPr/>
              <p:nvPr/>
            </p:nvSpPr>
            <p:spPr>
              <a:xfrm>
                <a:off x="6125035" y="2313784"/>
                <a:ext cx="1779270" cy="1761724"/>
              </a:xfrm>
              <a:custGeom>
                <a:avLst/>
                <a:gdLst>
                  <a:gd name="connsiteX0" fmla="*/ 1573379 w 1779270"/>
                  <a:gd name="connsiteY0" fmla="*/ 1006478 h 1761724"/>
                  <a:gd name="connsiteX1" fmla="*/ 899185 w 1779270"/>
                  <a:gd name="connsiteY1" fmla="*/ 1551640 h 1761724"/>
                  <a:gd name="connsiteX2" fmla="*/ 209929 w 1779270"/>
                  <a:gd name="connsiteY2" fmla="*/ 862385 h 1761724"/>
                  <a:gd name="connsiteX3" fmla="*/ 657891 w 1779270"/>
                  <a:gd name="connsiteY3" fmla="*/ 216916 h 1761724"/>
                  <a:gd name="connsiteX4" fmla="*/ 660065 w 1779270"/>
                  <a:gd name="connsiteY4" fmla="*/ 114436 h 1761724"/>
                  <a:gd name="connsiteX5" fmla="*/ 644382 w 1779270"/>
                  <a:gd name="connsiteY5" fmla="*/ 0 h 1761724"/>
                  <a:gd name="connsiteX6" fmla="*/ 0 w 1779270"/>
                  <a:gd name="connsiteY6" fmla="*/ 862385 h 1761724"/>
                  <a:gd name="connsiteX7" fmla="*/ 899340 w 1779270"/>
                  <a:gd name="connsiteY7" fmla="*/ 1761724 h 1761724"/>
                  <a:gd name="connsiteX8" fmla="*/ 1779270 w 1779270"/>
                  <a:gd name="connsiteY8" fmla="*/ 1047780 h 1761724"/>
                  <a:gd name="connsiteX9" fmla="*/ 1675704 w 1779270"/>
                  <a:gd name="connsiteY9" fmla="*/ 1033340 h 1761724"/>
                  <a:gd name="connsiteX10" fmla="*/ 1573379 w 1779270"/>
                  <a:gd name="connsiteY10" fmla="*/ 1006478 h 1761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9270" h="1761724">
                    <a:moveTo>
                      <a:pt x="1573379" y="1006478"/>
                    </a:moveTo>
                    <a:cubicBezTo>
                      <a:pt x="1507077" y="1317955"/>
                      <a:pt x="1230381" y="1551640"/>
                      <a:pt x="899185" y="1551640"/>
                    </a:cubicBezTo>
                    <a:cubicBezTo>
                      <a:pt x="518456" y="1551640"/>
                      <a:pt x="209929" y="1242958"/>
                      <a:pt x="209929" y="862385"/>
                    </a:cubicBezTo>
                    <a:cubicBezTo>
                      <a:pt x="209929" y="566590"/>
                      <a:pt x="396256" y="314738"/>
                      <a:pt x="657891" y="216916"/>
                    </a:cubicBezTo>
                    <a:cubicBezTo>
                      <a:pt x="658822" y="204805"/>
                      <a:pt x="662859" y="163036"/>
                      <a:pt x="660065" y="114436"/>
                    </a:cubicBezTo>
                    <a:cubicBezTo>
                      <a:pt x="657580" y="71581"/>
                      <a:pt x="648574" y="22359"/>
                      <a:pt x="644382" y="0"/>
                    </a:cubicBezTo>
                    <a:cubicBezTo>
                      <a:pt x="271883" y="109933"/>
                      <a:pt x="0" y="454328"/>
                      <a:pt x="0" y="862385"/>
                    </a:cubicBezTo>
                    <a:cubicBezTo>
                      <a:pt x="0" y="1359102"/>
                      <a:pt x="402622" y="1761724"/>
                      <a:pt x="899340" y="1761724"/>
                    </a:cubicBezTo>
                    <a:cubicBezTo>
                      <a:pt x="1332395" y="1761724"/>
                      <a:pt x="1693870" y="1455527"/>
                      <a:pt x="1779270" y="1047780"/>
                    </a:cubicBezTo>
                    <a:cubicBezTo>
                      <a:pt x="1762346" y="1046849"/>
                      <a:pt x="1717317" y="1041880"/>
                      <a:pt x="1675704" y="1033340"/>
                    </a:cubicBezTo>
                    <a:cubicBezTo>
                      <a:pt x="1626327" y="1023092"/>
                      <a:pt x="1580677" y="1008807"/>
                      <a:pt x="1573379" y="1006478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6633"/>
                  </a:gs>
                  <a:gs pos="17110">
                    <a:srgbClr val="007836"/>
                  </a:gs>
                  <a:gs pos="35930">
                    <a:srgbClr val="008836"/>
                  </a:gs>
                  <a:gs pos="48690">
                    <a:srgbClr val="008D36"/>
                  </a:gs>
                  <a:gs pos="57770">
                    <a:srgbClr val="1E9235"/>
                  </a:gs>
                  <a:gs pos="73370">
                    <a:srgbClr val="51A130"/>
                  </a:gs>
                  <a:gs pos="93490">
                    <a:srgbClr val="8DBD22"/>
                  </a:gs>
                  <a:gs pos="96340">
                    <a:srgbClr val="95C11F"/>
                  </a:gs>
                </a:gsLst>
                <a:lin ang="13993612" scaled="1"/>
              </a:gra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aphic 8">
              <a:extLst>
                <a:ext uri="{FF2B5EF4-FFF2-40B4-BE49-F238E27FC236}">
                  <a16:creationId xmlns:a16="http://schemas.microsoft.com/office/drawing/2014/main" id="{8CA57D11-14E5-CE4F-D163-467D49DFEF72}"/>
                </a:ext>
              </a:extLst>
            </p:cNvPr>
            <p:cNvGrpSpPr/>
            <p:nvPr/>
          </p:nvGrpSpPr>
          <p:grpSpPr>
            <a:xfrm>
              <a:off x="6661528" y="2634023"/>
              <a:ext cx="943570" cy="1113860"/>
              <a:chOff x="6661528" y="2634023"/>
              <a:chExt cx="943570" cy="111386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82876C0-8E51-1A4C-9220-01A7A454468F}"/>
                  </a:ext>
                </a:extLst>
              </p:cNvPr>
              <p:cNvSpPr/>
              <p:nvPr/>
            </p:nvSpPr>
            <p:spPr>
              <a:xfrm>
                <a:off x="6685751" y="2646134"/>
                <a:ext cx="919347" cy="1101748"/>
              </a:xfrm>
              <a:custGeom>
                <a:avLst/>
                <a:gdLst>
                  <a:gd name="connsiteX0" fmla="*/ 904749 w 919347"/>
                  <a:gd name="connsiteY0" fmla="*/ 454728 h 1101748"/>
                  <a:gd name="connsiteX1" fmla="*/ 870123 w 919347"/>
                  <a:gd name="connsiteY1" fmla="*/ 434853 h 1101748"/>
                  <a:gd name="connsiteX2" fmla="*/ 842640 w 919347"/>
                  <a:gd name="connsiteY2" fmla="*/ 419325 h 1101748"/>
                  <a:gd name="connsiteX3" fmla="*/ 773078 w 919347"/>
                  <a:gd name="connsiteY3" fmla="*/ 380507 h 1101748"/>
                  <a:gd name="connsiteX4" fmla="*/ 686901 w 919347"/>
                  <a:gd name="connsiteY4" fmla="*/ 333460 h 1101748"/>
                  <a:gd name="connsiteX5" fmla="*/ 631935 w 919347"/>
                  <a:gd name="connsiteY5" fmla="*/ 284238 h 1101748"/>
                  <a:gd name="connsiteX6" fmla="*/ 605383 w 919347"/>
                  <a:gd name="connsiteY6" fmla="*/ 289828 h 1101748"/>
                  <a:gd name="connsiteX7" fmla="*/ 474954 w 919347"/>
                  <a:gd name="connsiteY7" fmla="*/ 221042 h 1101748"/>
                  <a:gd name="connsiteX8" fmla="*/ 314402 w 919347"/>
                  <a:gd name="connsiteY8" fmla="*/ 138748 h 1101748"/>
                  <a:gd name="connsiteX9" fmla="*/ 173414 w 919347"/>
                  <a:gd name="connsiteY9" fmla="*/ 68564 h 1101748"/>
                  <a:gd name="connsiteX10" fmla="*/ 101057 w 919347"/>
                  <a:gd name="connsiteY10" fmla="*/ 33628 h 1101748"/>
                  <a:gd name="connsiteX11" fmla="*/ 72798 w 919347"/>
                  <a:gd name="connsiteY11" fmla="*/ 20119 h 1101748"/>
                  <a:gd name="connsiteX12" fmla="*/ 34601 w 919347"/>
                  <a:gd name="connsiteY12" fmla="*/ 2263 h 1101748"/>
                  <a:gd name="connsiteX13" fmla="*/ 2770 w 919347"/>
                  <a:gd name="connsiteY13" fmla="*/ 12977 h 1101748"/>
                  <a:gd name="connsiteX14" fmla="*/ 12241 w 919347"/>
                  <a:gd name="connsiteY14" fmla="*/ 45118 h 1101748"/>
                  <a:gd name="connsiteX15" fmla="*/ 49196 w 919347"/>
                  <a:gd name="connsiteY15" fmla="*/ 66235 h 1101748"/>
                  <a:gd name="connsiteX16" fmla="*/ 76214 w 919347"/>
                  <a:gd name="connsiteY16" fmla="*/ 81452 h 1101748"/>
                  <a:gd name="connsiteX17" fmla="*/ 146242 w 919347"/>
                  <a:gd name="connsiteY17" fmla="*/ 120581 h 1101748"/>
                  <a:gd name="connsiteX18" fmla="*/ 284745 w 919347"/>
                  <a:gd name="connsiteY18" fmla="*/ 195733 h 1101748"/>
                  <a:gd name="connsiteX19" fmla="*/ 371387 w 919347"/>
                  <a:gd name="connsiteY19" fmla="*/ 241383 h 1101748"/>
                  <a:gd name="connsiteX20" fmla="*/ 320613 w 919347"/>
                  <a:gd name="connsiteY20" fmla="*/ 309703 h 1101748"/>
                  <a:gd name="connsiteX21" fmla="*/ 337693 w 919347"/>
                  <a:gd name="connsiteY21" fmla="*/ 398053 h 1101748"/>
                  <a:gd name="connsiteX22" fmla="*/ 282261 w 919347"/>
                  <a:gd name="connsiteY22" fmla="*/ 398985 h 1101748"/>
                  <a:gd name="connsiteX23" fmla="*/ 215183 w 919347"/>
                  <a:gd name="connsiteY23" fmla="*/ 396345 h 1101748"/>
                  <a:gd name="connsiteX24" fmla="*/ 98262 w 919347"/>
                  <a:gd name="connsiteY24" fmla="*/ 340136 h 1101748"/>
                  <a:gd name="connsiteX25" fmla="*/ 72643 w 919347"/>
                  <a:gd name="connsiteY25" fmla="*/ 334236 h 1101748"/>
                  <a:gd name="connsiteX26" fmla="*/ 20471 w 919347"/>
                  <a:gd name="connsiteY26" fmla="*/ 366688 h 1101748"/>
                  <a:gd name="connsiteX27" fmla="*/ 47022 w 919347"/>
                  <a:gd name="connsiteY27" fmla="*/ 444324 h 1101748"/>
                  <a:gd name="connsiteX28" fmla="*/ 174657 w 919347"/>
                  <a:gd name="connsiteY28" fmla="*/ 505191 h 1101748"/>
                  <a:gd name="connsiteX29" fmla="*/ 264094 w 919347"/>
                  <a:gd name="connsiteY29" fmla="*/ 514973 h 1101748"/>
                  <a:gd name="connsiteX30" fmla="*/ 256951 w 919347"/>
                  <a:gd name="connsiteY30" fmla="*/ 572424 h 1101748"/>
                  <a:gd name="connsiteX31" fmla="*/ 270149 w 919347"/>
                  <a:gd name="connsiteY31" fmla="*/ 686084 h 1101748"/>
                  <a:gd name="connsiteX32" fmla="*/ 272013 w 919347"/>
                  <a:gd name="connsiteY32" fmla="*/ 695090 h 1101748"/>
                  <a:gd name="connsiteX33" fmla="*/ 193755 w 919347"/>
                  <a:gd name="connsiteY33" fmla="*/ 848344 h 1101748"/>
                  <a:gd name="connsiteX34" fmla="*/ 173725 w 919347"/>
                  <a:gd name="connsiteY34" fmla="*/ 1038243 h 1101748"/>
                  <a:gd name="connsiteX35" fmla="*/ 188476 w 919347"/>
                  <a:gd name="connsiteY35" fmla="*/ 1079390 h 1101748"/>
                  <a:gd name="connsiteX36" fmla="*/ 239871 w 919347"/>
                  <a:gd name="connsiteY36" fmla="*/ 1101749 h 1101748"/>
                  <a:gd name="connsiteX37" fmla="*/ 241424 w 919347"/>
                  <a:gd name="connsiteY37" fmla="*/ 1101749 h 1101748"/>
                  <a:gd name="connsiteX38" fmla="*/ 300428 w 919347"/>
                  <a:gd name="connsiteY38" fmla="*/ 1039485 h 1101748"/>
                  <a:gd name="connsiteX39" fmla="*/ 314713 w 919347"/>
                  <a:gd name="connsiteY39" fmla="*/ 896944 h 1101748"/>
                  <a:gd name="connsiteX40" fmla="*/ 364711 w 919347"/>
                  <a:gd name="connsiteY40" fmla="*/ 799123 h 1101748"/>
                  <a:gd name="connsiteX41" fmla="*/ 396852 w 919347"/>
                  <a:gd name="connsiteY41" fmla="*/ 895236 h 1101748"/>
                  <a:gd name="connsiteX42" fmla="*/ 506164 w 919347"/>
                  <a:gd name="connsiteY42" fmla="*/ 1051751 h 1101748"/>
                  <a:gd name="connsiteX43" fmla="*/ 551348 w 919347"/>
                  <a:gd name="connsiteY43" fmla="*/ 1073490 h 1101748"/>
                  <a:gd name="connsiteX44" fmla="*/ 597775 w 919347"/>
                  <a:gd name="connsiteY44" fmla="*/ 1056254 h 1101748"/>
                  <a:gd name="connsiteX45" fmla="*/ 602588 w 919347"/>
                  <a:gd name="connsiteY45" fmla="*/ 969612 h 1101748"/>
                  <a:gd name="connsiteX46" fmla="*/ 519673 w 919347"/>
                  <a:gd name="connsiteY46" fmla="*/ 852536 h 1101748"/>
                  <a:gd name="connsiteX47" fmla="*/ 517654 w 919347"/>
                  <a:gd name="connsiteY47" fmla="*/ 846325 h 1101748"/>
                  <a:gd name="connsiteX48" fmla="*/ 483028 w 919347"/>
                  <a:gd name="connsiteY48" fmla="*/ 714033 h 1101748"/>
                  <a:gd name="connsiteX49" fmla="*/ 477904 w 919347"/>
                  <a:gd name="connsiteY49" fmla="*/ 688568 h 1101748"/>
                  <a:gd name="connsiteX50" fmla="*/ 471693 w 919347"/>
                  <a:gd name="connsiteY50" fmla="*/ 590902 h 1101748"/>
                  <a:gd name="connsiteX51" fmla="*/ 484270 w 919347"/>
                  <a:gd name="connsiteY51" fmla="*/ 548202 h 1101748"/>
                  <a:gd name="connsiteX52" fmla="*/ 583800 w 919347"/>
                  <a:gd name="connsiteY52" fmla="*/ 560313 h 1101748"/>
                  <a:gd name="connsiteX53" fmla="*/ 648859 w 919347"/>
                  <a:gd name="connsiteY53" fmla="*/ 539972 h 1101748"/>
                  <a:gd name="connsiteX54" fmla="*/ 683330 w 919347"/>
                  <a:gd name="connsiteY54" fmla="*/ 401469 h 1101748"/>
                  <a:gd name="connsiteX55" fmla="*/ 745750 w 919347"/>
                  <a:gd name="connsiteY55" fmla="*/ 432213 h 1101748"/>
                  <a:gd name="connsiteX56" fmla="*/ 817330 w 919347"/>
                  <a:gd name="connsiteY56" fmla="*/ 466839 h 1101748"/>
                  <a:gd name="connsiteX57" fmla="*/ 846366 w 919347"/>
                  <a:gd name="connsiteY57" fmla="*/ 480813 h 1101748"/>
                  <a:gd name="connsiteX58" fmla="*/ 884564 w 919347"/>
                  <a:gd name="connsiteY58" fmla="*/ 498670 h 1101748"/>
                  <a:gd name="connsiteX59" fmla="*/ 894811 w 919347"/>
                  <a:gd name="connsiteY59" fmla="*/ 500999 h 1101748"/>
                  <a:gd name="connsiteX60" fmla="*/ 895278 w 919347"/>
                  <a:gd name="connsiteY60" fmla="*/ 500999 h 1101748"/>
                  <a:gd name="connsiteX61" fmla="*/ 919345 w 919347"/>
                  <a:gd name="connsiteY61" fmla="*/ 476776 h 1101748"/>
                  <a:gd name="connsiteX62" fmla="*/ 904749 w 919347"/>
                  <a:gd name="connsiteY62" fmla="*/ 454728 h 1101748"/>
                  <a:gd name="connsiteX63" fmla="*/ 564081 w 919347"/>
                  <a:gd name="connsiteY63" fmla="*/ 433921 h 1101748"/>
                  <a:gd name="connsiteX64" fmla="*/ 549485 w 919347"/>
                  <a:gd name="connsiteY64" fmla="*/ 428952 h 1101748"/>
                  <a:gd name="connsiteX65" fmla="*/ 501506 w 919347"/>
                  <a:gd name="connsiteY65" fmla="*/ 414201 h 1101748"/>
                  <a:gd name="connsiteX66" fmla="*/ 532560 w 919347"/>
                  <a:gd name="connsiteY66" fmla="*/ 360943 h 1101748"/>
                  <a:gd name="connsiteX67" fmla="*/ 535200 w 919347"/>
                  <a:gd name="connsiteY67" fmla="*/ 326628 h 1101748"/>
                  <a:gd name="connsiteX68" fmla="*/ 571068 w 919347"/>
                  <a:gd name="connsiteY68" fmla="*/ 345105 h 1101748"/>
                  <a:gd name="connsiteX69" fmla="*/ 564081 w 919347"/>
                  <a:gd name="connsiteY69" fmla="*/ 433921 h 1101748"/>
                  <a:gd name="connsiteX70" fmla="*/ 241113 w 919347"/>
                  <a:gd name="connsiteY70" fmla="*/ 1077682 h 1101748"/>
                  <a:gd name="connsiteX71" fmla="*/ 241113 w 919347"/>
                  <a:gd name="connsiteY71" fmla="*/ 1077682 h 1101748"/>
                  <a:gd name="connsiteX72" fmla="*/ 241113 w 919347"/>
                  <a:gd name="connsiteY72" fmla="*/ 1077682 h 1101748"/>
                  <a:gd name="connsiteX73" fmla="*/ 241113 w 919347"/>
                  <a:gd name="connsiteY73" fmla="*/ 1077682 h 110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919347" h="1101748">
                    <a:moveTo>
                      <a:pt x="904749" y="454728"/>
                    </a:moveTo>
                    <a:lnTo>
                      <a:pt x="870123" y="434853"/>
                    </a:lnTo>
                    <a:cubicBezTo>
                      <a:pt x="862049" y="430350"/>
                      <a:pt x="852888" y="425226"/>
                      <a:pt x="842640" y="419325"/>
                    </a:cubicBezTo>
                    <a:cubicBezTo>
                      <a:pt x="822921" y="408146"/>
                      <a:pt x="799474" y="394948"/>
                      <a:pt x="773078" y="380507"/>
                    </a:cubicBezTo>
                    <a:cubicBezTo>
                      <a:pt x="746371" y="365756"/>
                      <a:pt x="717024" y="349763"/>
                      <a:pt x="686901" y="333460"/>
                    </a:cubicBezTo>
                    <a:cubicBezTo>
                      <a:pt x="682864" y="306597"/>
                      <a:pt x="660195" y="285480"/>
                      <a:pt x="631935" y="284238"/>
                    </a:cubicBezTo>
                    <a:cubicBezTo>
                      <a:pt x="622463" y="283772"/>
                      <a:pt x="613457" y="285946"/>
                      <a:pt x="605383" y="289828"/>
                    </a:cubicBezTo>
                    <a:lnTo>
                      <a:pt x="474954" y="221042"/>
                    </a:lnTo>
                    <a:lnTo>
                      <a:pt x="314402" y="138748"/>
                    </a:lnTo>
                    <a:cubicBezTo>
                      <a:pt x="263007" y="112662"/>
                      <a:pt x="214872" y="88750"/>
                      <a:pt x="173414" y="68564"/>
                    </a:cubicBezTo>
                    <a:cubicBezTo>
                      <a:pt x="146086" y="55056"/>
                      <a:pt x="121553" y="43410"/>
                      <a:pt x="101057" y="33628"/>
                    </a:cubicBezTo>
                    <a:cubicBezTo>
                      <a:pt x="90654" y="28659"/>
                      <a:pt x="81183" y="24156"/>
                      <a:pt x="72798" y="20119"/>
                    </a:cubicBezTo>
                    <a:lnTo>
                      <a:pt x="34601" y="2263"/>
                    </a:lnTo>
                    <a:cubicBezTo>
                      <a:pt x="22800" y="-3172"/>
                      <a:pt x="8825" y="1486"/>
                      <a:pt x="2770" y="12977"/>
                    </a:cubicBezTo>
                    <a:cubicBezTo>
                      <a:pt x="-3286" y="24467"/>
                      <a:pt x="906" y="38752"/>
                      <a:pt x="12241" y="45118"/>
                    </a:cubicBezTo>
                    <a:lnTo>
                      <a:pt x="49196" y="66235"/>
                    </a:lnTo>
                    <a:cubicBezTo>
                      <a:pt x="57115" y="70583"/>
                      <a:pt x="66121" y="75707"/>
                      <a:pt x="76214" y="81452"/>
                    </a:cubicBezTo>
                    <a:cubicBezTo>
                      <a:pt x="95933" y="92632"/>
                      <a:pt x="119690" y="105985"/>
                      <a:pt x="146242" y="120581"/>
                    </a:cubicBezTo>
                    <a:cubicBezTo>
                      <a:pt x="187389" y="143406"/>
                      <a:pt x="235368" y="169336"/>
                      <a:pt x="284745" y="195733"/>
                    </a:cubicBezTo>
                    <a:lnTo>
                      <a:pt x="371387" y="241383"/>
                    </a:lnTo>
                    <a:cubicBezTo>
                      <a:pt x="346544" y="255978"/>
                      <a:pt x="327756" y="280046"/>
                      <a:pt x="320613" y="309703"/>
                    </a:cubicBezTo>
                    <a:cubicBezTo>
                      <a:pt x="313005" y="341378"/>
                      <a:pt x="320147" y="373209"/>
                      <a:pt x="337693" y="398053"/>
                    </a:cubicBezTo>
                    <a:cubicBezTo>
                      <a:pt x="319837" y="398674"/>
                      <a:pt x="300428" y="398985"/>
                      <a:pt x="282261" y="398985"/>
                    </a:cubicBezTo>
                    <a:cubicBezTo>
                      <a:pt x="240182" y="398985"/>
                      <a:pt x="220617" y="397432"/>
                      <a:pt x="215183" y="396345"/>
                    </a:cubicBezTo>
                    <a:cubicBezTo>
                      <a:pt x="203227" y="391221"/>
                      <a:pt x="153539" y="367309"/>
                      <a:pt x="98262" y="340136"/>
                    </a:cubicBezTo>
                    <a:cubicBezTo>
                      <a:pt x="90188" y="336255"/>
                      <a:pt x="81648" y="334236"/>
                      <a:pt x="72643" y="334236"/>
                    </a:cubicBezTo>
                    <a:cubicBezTo>
                      <a:pt x="50283" y="334236"/>
                      <a:pt x="30408" y="346658"/>
                      <a:pt x="20471" y="366688"/>
                    </a:cubicBezTo>
                    <a:cubicBezTo>
                      <a:pt x="6341" y="395413"/>
                      <a:pt x="18297" y="430350"/>
                      <a:pt x="47022" y="444324"/>
                    </a:cubicBezTo>
                    <a:cubicBezTo>
                      <a:pt x="97486" y="469013"/>
                      <a:pt x="160682" y="499757"/>
                      <a:pt x="174657" y="505191"/>
                    </a:cubicBezTo>
                    <a:cubicBezTo>
                      <a:pt x="184749" y="509073"/>
                      <a:pt x="204935" y="514197"/>
                      <a:pt x="264094" y="514973"/>
                    </a:cubicBezTo>
                    <a:cubicBezTo>
                      <a:pt x="259436" y="536867"/>
                      <a:pt x="256951" y="556276"/>
                      <a:pt x="256951" y="572424"/>
                    </a:cubicBezTo>
                    <a:cubicBezTo>
                      <a:pt x="256796" y="623664"/>
                      <a:pt x="265181" y="662793"/>
                      <a:pt x="270149" y="686084"/>
                    </a:cubicBezTo>
                    <a:cubicBezTo>
                      <a:pt x="270770" y="689345"/>
                      <a:pt x="271547" y="692450"/>
                      <a:pt x="272013" y="695090"/>
                    </a:cubicBezTo>
                    <a:cubicBezTo>
                      <a:pt x="227139" y="773192"/>
                      <a:pt x="200898" y="831885"/>
                      <a:pt x="193755" y="848344"/>
                    </a:cubicBezTo>
                    <a:cubicBezTo>
                      <a:pt x="190650" y="855486"/>
                      <a:pt x="185681" y="867132"/>
                      <a:pt x="173725" y="1038243"/>
                    </a:cubicBezTo>
                    <a:cubicBezTo>
                      <a:pt x="172638" y="1053304"/>
                      <a:pt x="177917" y="1067900"/>
                      <a:pt x="188476" y="1079390"/>
                    </a:cubicBezTo>
                    <a:cubicBezTo>
                      <a:pt x="201053" y="1093054"/>
                      <a:pt x="220307" y="1101438"/>
                      <a:pt x="239871" y="1101749"/>
                    </a:cubicBezTo>
                    <a:cubicBezTo>
                      <a:pt x="239871" y="1101749"/>
                      <a:pt x="241269" y="1101749"/>
                      <a:pt x="241424" y="1101749"/>
                    </a:cubicBezTo>
                    <a:cubicBezTo>
                      <a:pt x="277447" y="1101749"/>
                      <a:pt x="297322" y="1080787"/>
                      <a:pt x="300428" y="1039485"/>
                    </a:cubicBezTo>
                    <a:cubicBezTo>
                      <a:pt x="302291" y="1015107"/>
                      <a:pt x="312073" y="919459"/>
                      <a:pt x="314713" y="896944"/>
                    </a:cubicBezTo>
                    <a:cubicBezTo>
                      <a:pt x="324340" y="875206"/>
                      <a:pt x="344525" y="835301"/>
                      <a:pt x="364711" y="799123"/>
                    </a:cubicBezTo>
                    <a:cubicBezTo>
                      <a:pt x="377288" y="835612"/>
                      <a:pt x="392970" y="882970"/>
                      <a:pt x="396852" y="895236"/>
                    </a:cubicBezTo>
                    <a:cubicBezTo>
                      <a:pt x="399026" y="902068"/>
                      <a:pt x="403063" y="914956"/>
                      <a:pt x="506164" y="1051751"/>
                    </a:cubicBezTo>
                    <a:cubicBezTo>
                      <a:pt x="516722" y="1065881"/>
                      <a:pt x="532716" y="1073490"/>
                      <a:pt x="551348" y="1073490"/>
                    </a:cubicBezTo>
                    <a:cubicBezTo>
                      <a:pt x="567807" y="1073490"/>
                      <a:pt x="584732" y="1067278"/>
                      <a:pt x="597775" y="1056254"/>
                    </a:cubicBezTo>
                    <a:cubicBezTo>
                      <a:pt x="626034" y="1032342"/>
                      <a:pt x="627587" y="1003306"/>
                      <a:pt x="602588" y="969612"/>
                    </a:cubicBezTo>
                    <a:cubicBezTo>
                      <a:pt x="588148" y="950203"/>
                      <a:pt x="532560" y="871169"/>
                      <a:pt x="519673" y="852536"/>
                    </a:cubicBezTo>
                    <a:lnTo>
                      <a:pt x="517654" y="846325"/>
                    </a:lnTo>
                    <a:cubicBezTo>
                      <a:pt x="507251" y="814029"/>
                      <a:pt x="489860" y="759994"/>
                      <a:pt x="483028" y="714033"/>
                    </a:cubicBezTo>
                    <a:cubicBezTo>
                      <a:pt x="481786" y="705027"/>
                      <a:pt x="479923" y="696953"/>
                      <a:pt x="477904" y="688568"/>
                    </a:cubicBezTo>
                    <a:cubicBezTo>
                      <a:pt x="472780" y="666209"/>
                      <a:pt x="467501" y="642918"/>
                      <a:pt x="471693" y="590902"/>
                    </a:cubicBezTo>
                    <a:cubicBezTo>
                      <a:pt x="472936" y="576617"/>
                      <a:pt x="477904" y="562021"/>
                      <a:pt x="484270" y="548202"/>
                    </a:cubicBezTo>
                    <a:cubicBezTo>
                      <a:pt x="524486" y="556276"/>
                      <a:pt x="557714" y="560313"/>
                      <a:pt x="583800" y="560313"/>
                    </a:cubicBezTo>
                    <a:cubicBezTo>
                      <a:pt x="617650" y="560313"/>
                      <a:pt x="639388" y="553481"/>
                      <a:pt x="648859" y="539972"/>
                    </a:cubicBezTo>
                    <a:cubicBezTo>
                      <a:pt x="663766" y="518855"/>
                      <a:pt x="676653" y="465441"/>
                      <a:pt x="683330" y="401469"/>
                    </a:cubicBezTo>
                    <a:cubicBezTo>
                      <a:pt x="704758" y="412028"/>
                      <a:pt x="725720" y="422431"/>
                      <a:pt x="745750" y="432213"/>
                    </a:cubicBezTo>
                    <a:cubicBezTo>
                      <a:pt x="772767" y="445566"/>
                      <a:pt x="796990" y="457057"/>
                      <a:pt x="817330" y="466839"/>
                    </a:cubicBezTo>
                    <a:cubicBezTo>
                      <a:pt x="828044" y="471963"/>
                      <a:pt x="837671" y="476621"/>
                      <a:pt x="846366" y="480813"/>
                    </a:cubicBezTo>
                    <a:lnTo>
                      <a:pt x="884564" y="498670"/>
                    </a:lnTo>
                    <a:cubicBezTo>
                      <a:pt x="887824" y="500223"/>
                      <a:pt x="891396" y="500999"/>
                      <a:pt x="894811" y="500999"/>
                    </a:cubicBezTo>
                    <a:cubicBezTo>
                      <a:pt x="894967" y="500999"/>
                      <a:pt x="895122" y="500999"/>
                      <a:pt x="895278" y="500999"/>
                    </a:cubicBezTo>
                    <a:cubicBezTo>
                      <a:pt x="908631" y="500844"/>
                      <a:pt x="919345" y="490130"/>
                      <a:pt x="919345" y="476776"/>
                    </a:cubicBezTo>
                    <a:cubicBezTo>
                      <a:pt x="919500" y="466994"/>
                      <a:pt x="913444" y="458454"/>
                      <a:pt x="904749" y="454728"/>
                    </a:cubicBezTo>
                    <a:close/>
                    <a:moveTo>
                      <a:pt x="564081" y="433921"/>
                    </a:moveTo>
                    <a:cubicBezTo>
                      <a:pt x="559267" y="432368"/>
                      <a:pt x="554298" y="430660"/>
                      <a:pt x="549485" y="428952"/>
                    </a:cubicBezTo>
                    <a:cubicBezTo>
                      <a:pt x="533182" y="423362"/>
                      <a:pt x="516722" y="417928"/>
                      <a:pt x="501506" y="414201"/>
                    </a:cubicBezTo>
                    <a:cubicBezTo>
                      <a:pt x="516257" y="400072"/>
                      <a:pt x="527436" y="382060"/>
                      <a:pt x="532560" y="360943"/>
                    </a:cubicBezTo>
                    <a:cubicBezTo>
                      <a:pt x="535355" y="349453"/>
                      <a:pt x="536132" y="337962"/>
                      <a:pt x="535200" y="326628"/>
                    </a:cubicBezTo>
                    <a:lnTo>
                      <a:pt x="571068" y="345105"/>
                    </a:lnTo>
                    <a:cubicBezTo>
                      <a:pt x="569826" y="376470"/>
                      <a:pt x="567186" y="409543"/>
                      <a:pt x="564081" y="433921"/>
                    </a:cubicBezTo>
                    <a:close/>
                    <a:moveTo>
                      <a:pt x="241113" y="1077682"/>
                    </a:moveTo>
                    <a:lnTo>
                      <a:pt x="241113" y="1077682"/>
                    </a:lnTo>
                    <a:lnTo>
                      <a:pt x="241113" y="1077682"/>
                    </a:lnTo>
                    <a:lnTo>
                      <a:pt x="241113" y="1077682"/>
                    </a:lnTo>
                    <a:close/>
                  </a:path>
                </a:pathLst>
              </a:custGeom>
              <a:solidFill>
                <a:srgbClr val="DADADA"/>
              </a:soli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9CD5D85-3476-F263-CF83-A42677D793CE}"/>
                  </a:ext>
                </a:extLst>
              </p:cNvPr>
              <p:cNvSpPr/>
              <p:nvPr/>
            </p:nvSpPr>
            <p:spPr>
              <a:xfrm>
                <a:off x="6661528" y="2634023"/>
                <a:ext cx="919655" cy="1101749"/>
              </a:xfrm>
              <a:custGeom>
                <a:avLst/>
                <a:gdLst>
                  <a:gd name="connsiteX0" fmla="*/ 904749 w 919655"/>
                  <a:gd name="connsiteY0" fmla="*/ 454728 h 1101749"/>
                  <a:gd name="connsiteX1" fmla="*/ 870123 w 919655"/>
                  <a:gd name="connsiteY1" fmla="*/ 434853 h 1101749"/>
                  <a:gd name="connsiteX2" fmla="*/ 842640 w 919655"/>
                  <a:gd name="connsiteY2" fmla="*/ 419325 h 1101749"/>
                  <a:gd name="connsiteX3" fmla="*/ 773078 w 919655"/>
                  <a:gd name="connsiteY3" fmla="*/ 380507 h 1101749"/>
                  <a:gd name="connsiteX4" fmla="*/ 686901 w 919655"/>
                  <a:gd name="connsiteY4" fmla="*/ 333460 h 1101749"/>
                  <a:gd name="connsiteX5" fmla="*/ 631935 w 919655"/>
                  <a:gd name="connsiteY5" fmla="*/ 284238 h 1101749"/>
                  <a:gd name="connsiteX6" fmla="*/ 605383 w 919655"/>
                  <a:gd name="connsiteY6" fmla="*/ 289828 h 1101749"/>
                  <a:gd name="connsiteX7" fmla="*/ 474954 w 919655"/>
                  <a:gd name="connsiteY7" fmla="*/ 221042 h 1101749"/>
                  <a:gd name="connsiteX8" fmla="*/ 314402 w 919655"/>
                  <a:gd name="connsiteY8" fmla="*/ 138748 h 1101749"/>
                  <a:gd name="connsiteX9" fmla="*/ 173414 w 919655"/>
                  <a:gd name="connsiteY9" fmla="*/ 68564 h 1101749"/>
                  <a:gd name="connsiteX10" fmla="*/ 101057 w 919655"/>
                  <a:gd name="connsiteY10" fmla="*/ 33628 h 1101749"/>
                  <a:gd name="connsiteX11" fmla="*/ 72798 w 919655"/>
                  <a:gd name="connsiteY11" fmla="*/ 20119 h 1101749"/>
                  <a:gd name="connsiteX12" fmla="*/ 34601 w 919655"/>
                  <a:gd name="connsiteY12" fmla="*/ 2263 h 1101749"/>
                  <a:gd name="connsiteX13" fmla="*/ 2770 w 919655"/>
                  <a:gd name="connsiteY13" fmla="*/ 12977 h 1101749"/>
                  <a:gd name="connsiteX14" fmla="*/ 12241 w 919655"/>
                  <a:gd name="connsiteY14" fmla="*/ 45118 h 1101749"/>
                  <a:gd name="connsiteX15" fmla="*/ 49196 w 919655"/>
                  <a:gd name="connsiteY15" fmla="*/ 66235 h 1101749"/>
                  <a:gd name="connsiteX16" fmla="*/ 76214 w 919655"/>
                  <a:gd name="connsiteY16" fmla="*/ 81452 h 1101749"/>
                  <a:gd name="connsiteX17" fmla="*/ 146397 w 919655"/>
                  <a:gd name="connsiteY17" fmla="*/ 120581 h 1101749"/>
                  <a:gd name="connsiteX18" fmla="*/ 284900 w 919655"/>
                  <a:gd name="connsiteY18" fmla="*/ 195733 h 1101749"/>
                  <a:gd name="connsiteX19" fmla="*/ 371543 w 919655"/>
                  <a:gd name="connsiteY19" fmla="*/ 241383 h 1101749"/>
                  <a:gd name="connsiteX20" fmla="*/ 320768 w 919655"/>
                  <a:gd name="connsiteY20" fmla="*/ 309703 h 1101749"/>
                  <a:gd name="connsiteX21" fmla="*/ 337848 w 919655"/>
                  <a:gd name="connsiteY21" fmla="*/ 398053 h 1101749"/>
                  <a:gd name="connsiteX22" fmla="*/ 282416 w 919655"/>
                  <a:gd name="connsiteY22" fmla="*/ 398985 h 1101749"/>
                  <a:gd name="connsiteX23" fmla="*/ 215338 w 919655"/>
                  <a:gd name="connsiteY23" fmla="*/ 396345 h 1101749"/>
                  <a:gd name="connsiteX24" fmla="*/ 98418 w 919655"/>
                  <a:gd name="connsiteY24" fmla="*/ 340136 h 1101749"/>
                  <a:gd name="connsiteX25" fmla="*/ 72798 w 919655"/>
                  <a:gd name="connsiteY25" fmla="*/ 334236 h 1101749"/>
                  <a:gd name="connsiteX26" fmla="*/ 20626 w 919655"/>
                  <a:gd name="connsiteY26" fmla="*/ 366688 h 1101749"/>
                  <a:gd name="connsiteX27" fmla="*/ 47178 w 919655"/>
                  <a:gd name="connsiteY27" fmla="*/ 444324 h 1101749"/>
                  <a:gd name="connsiteX28" fmla="*/ 174812 w 919655"/>
                  <a:gd name="connsiteY28" fmla="*/ 505191 h 1101749"/>
                  <a:gd name="connsiteX29" fmla="*/ 264249 w 919655"/>
                  <a:gd name="connsiteY29" fmla="*/ 514973 h 1101749"/>
                  <a:gd name="connsiteX30" fmla="*/ 257106 w 919655"/>
                  <a:gd name="connsiteY30" fmla="*/ 572424 h 1101749"/>
                  <a:gd name="connsiteX31" fmla="*/ 270305 w 919655"/>
                  <a:gd name="connsiteY31" fmla="*/ 686084 h 1101749"/>
                  <a:gd name="connsiteX32" fmla="*/ 272168 w 919655"/>
                  <a:gd name="connsiteY32" fmla="*/ 695090 h 1101749"/>
                  <a:gd name="connsiteX33" fmla="*/ 193910 w 919655"/>
                  <a:gd name="connsiteY33" fmla="*/ 848344 h 1101749"/>
                  <a:gd name="connsiteX34" fmla="*/ 173880 w 919655"/>
                  <a:gd name="connsiteY34" fmla="*/ 1038243 h 1101749"/>
                  <a:gd name="connsiteX35" fmla="*/ 188631 w 919655"/>
                  <a:gd name="connsiteY35" fmla="*/ 1079390 h 1101749"/>
                  <a:gd name="connsiteX36" fmla="*/ 240027 w 919655"/>
                  <a:gd name="connsiteY36" fmla="*/ 1101749 h 1101749"/>
                  <a:gd name="connsiteX37" fmla="*/ 241579 w 919655"/>
                  <a:gd name="connsiteY37" fmla="*/ 1101749 h 1101749"/>
                  <a:gd name="connsiteX38" fmla="*/ 300583 w 919655"/>
                  <a:gd name="connsiteY38" fmla="*/ 1039485 h 1101749"/>
                  <a:gd name="connsiteX39" fmla="*/ 314868 w 919655"/>
                  <a:gd name="connsiteY39" fmla="*/ 896944 h 1101749"/>
                  <a:gd name="connsiteX40" fmla="*/ 364866 w 919655"/>
                  <a:gd name="connsiteY40" fmla="*/ 799123 h 1101749"/>
                  <a:gd name="connsiteX41" fmla="*/ 397007 w 919655"/>
                  <a:gd name="connsiteY41" fmla="*/ 895236 h 1101749"/>
                  <a:gd name="connsiteX42" fmla="*/ 506474 w 919655"/>
                  <a:gd name="connsiteY42" fmla="*/ 1051751 h 1101749"/>
                  <a:gd name="connsiteX43" fmla="*/ 551659 w 919655"/>
                  <a:gd name="connsiteY43" fmla="*/ 1073489 h 1101749"/>
                  <a:gd name="connsiteX44" fmla="*/ 598085 w 919655"/>
                  <a:gd name="connsiteY44" fmla="*/ 1056254 h 1101749"/>
                  <a:gd name="connsiteX45" fmla="*/ 602899 w 919655"/>
                  <a:gd name="connsiteY45" fmla="*/ 969612 h 1101749"/>
                  <a:gd name="connsiteX46" fmla="*/ 519983 w 919655"/>
                  <a:gd name="connsiteY46" fmla="*/ 852536 h 1101749"/>
                  <a:gd name="connsiteX47" fmla="*/ 517965 w 919655"/>
                  <a:gd name="connsiteY47" fmla="*/ 846325 h 1101749"/>
                  <a:gd name="connsiteX48" fmla="*/ 483339 w 919655"/>
                  <a:gd name="connsiteY48" fmla="*/ 714033 h 1101749"/>
                  <a:gd name="connsiteX49" fmla="*/ 478215 w 919655"/>
                  <a:gd name="connsiteY49" fmla="*/ 688568 h 1101749"/>
                  <a:gd name="connsiteX50" fmla="*/ 472004 w 919655"/>
                  <a:gd name="connsiteY50" fmla="*/ 590902 h 1101749"/>
                  <a:gd name="connsiteX51" fmla="*/ 484581 w 919655"/>
                  <a:gd name="connsiteY51" fmla="*/ 548202 h 1101749"/>
                  <a:gd name="connsiteX52" fmla="*/ 584111 w 919655"/>
                  <a:gd name="connsiteY52" fmla="*/ 560313 h 1101749"/>
                  <a:gd name="connsiteX53" fmla="*/ 649170 w 919655"/>
                  <a:gd name="connsiteY53" fmla="*/ 539972 h 1101749"/>
                  <a:gd name="connsiteX54" fmla="*/ 683641 w 919655"/>
                  <a:gd name="connsiteY54" fmla="*/ 401469 h 1101749"/>
                  <a:gd name="connsiteX55" fmla="*/ 746060 w 919655"/>
                  <a:gd name="connsiteY55" fmla="*/ 432213 h 1101749"/>
                  <a:gd name="connsiteX56" fmla="*/ 817641 w 919655"/>
                  <a:gd name="connsiteY56" fmla="*/ 466839 h 1101749"/>
                  <a:gd name="connsiteX57" fmla="*/ 846677 w 919655"/>
                  <a:gd name="connsiteY57" fmla="*/ 480813 h 1101749"/>
                  <a:gd name="connsiteX58" fmla="*/ 884874 w 919655"/>
                  <a:gd name="connsiteY58" fmla="*/ 498670 h 1101749"/>
                  <a:gd name="connsiteX59" fmla="*/ 895122 w 919655"/>
                  <a:gd name="connsiteY59" fmla="*/ 500999 h 1101749"/>
                  <a:gd name="connsiteX60" fmla="*/ 895588 w 919655"/>
                  <a:gd name="connsiteY60" fmla="*/ 500999 h 1101749"/>
                  <a:gd name="connsiteX61" fmla="*/ 919655 w 919655"/>
                  <a:gd name="connsiteY61" fmla="*/ 476776 h 1101749"/>
                  <a:gd name="connsiteX62" fmla="*/ 904749 w 919655"/>
                  <a:gd name="connsiteY62" fmla="*/ 454728 h 1101749"/>
                  <a:gd name="connsiteX63" fmla="*/ 564081 w 919655"/>
                  <a:gd name="connsiteY63" fmla="*/ 433921 h 1101749"/>
                  <a:gd name="connsiteX64" fmla="*/ 549485 w 919655"/>
                  <a:gd name="connsiteY64" fmla="*/ 429108 h 1101749"/>
                  <a:gd name="connsiteX65" fmla="*/ 501506 w 919655"/>
                  <a:gd name="connsiteY65" fmla="*/ 414357 h 1101749"/>
                  <a:gd name="connsiteX66" fmla="*/ 532560 w 919655"/>
                  <a:gd name="connsiteY66" fmla="*/ 361098 h 1101749"/>
                  <a:gd name="connsiteX67" fmla="*/ 535200 w 919655"/>
                  <a:gd name="connsiteY67" fmla="*/ 326783 h 1101749"/>
                  <a:gd name="connsiteX68" fmla="*/ 571068 w 919655"/>
                  <a:gd name="connsiteY68" fmla="*/ 345260 h 1101749"/>
                  <a:gd name="connsiteX69" fmla="*/ 564081 w 919655"/>
                  <a:gd name="connsiteY69" fmla="*/ 433921 h 1101749"/>
                  <a:gd name="connsiteX70" fmla="*/ 241113 w 919655"/>
                  <a:gd name="connsiteY70" fmla="*/ 1077682 h 1101749"/>
                  <a:gd name="connsiteX71" fmla="*/ 241113 w 919655"/>
                  <a:gd name="connsiteY71" fmla="*/ 1077682 h 1101749"/>
                  <a:gd name="connsiteX72" fmla="*/ 241113 w 919655"/>
                  <a:gd name="connsiteY72" fmla="*/ 1077682 h 1101749"/>
                  <a:gd name="connsiteX73" fmla="*/ 241113 w 919655"/>
                  <a:gd name="connsiteY73" fmla="*/ 1077682 h 110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919655" h="1101749">
                    <a:moveTo>
                      <a:pt x="904749" y="454728"/>
                    </a:moveTo>
                    <a:lnTo>
                      <a:pt x="870123" y="434853"/>
                    </a:lnTo>
                    <a:cubicBezTo>
                      <a:pt x="862049" y="430350"/>
                      <a:pt x="852888" y="425226"/>
                      <a:pt x="842640" y="419325"/>
                    </a:cubicBezTo>
                    <a:cubicBezTo>
                      <a:pt x="822921" y="408301"/>
                      <a:pt x="799474" y="394948"/>
                      <a:pt x="773078" y="380507"/>
                    </a:cubicBezTo>
                    <a:cubicBezTo>
                      <a:pt x="746371" y="365756"/>
                      <a:pt x="717024" y="349763"/>
                      <a:pt x="686901" y="333460"/>
                    </a:cubicBezTo>
                    <a:cubicBezTo>
                      <a:pt x="682864" y="306597"/>
                      <a:pt x="660195" y="285480"/>
                      <a:pt x="631935" y="284238"/>
                    </a:cubicBezTo>
                    <a:cubicBezTo>
                      <a:pt x="622463" y="283772"/>
                      <a:pt x="613457" y="285946"/>
                      <a:pt x="605383" y="289828"/>
                    </a:cubicBezTo>
                    <a:lnTo>
                      <a:pt x="474954" y="221042"/>
                    </a:lnTo>
                    <a:lnTo>
                      <a:pt x="314402" y="138748"/>
                    </a:lnTo>
                    <a:cubicBezTo>
                      <a:pt x="263007" y="112662"/>
                      <a:pt x="214872" y="88750"/>
                      <a:pt x="173414" y="68564"/>
                    </a:cubicBezTo>
                    <a:cubicBezTo>
                      <a:pt x="146086" y="55056"/>
                      <a:pt x="121553" y="43410"/>
                      <a:pt x="101057" y="33628"/>
                    </a:cubicBezTo>
                    <a:cubicBezTo>
                      <a:pt x="90654" y="28659"/>
                      <a:pt x="81182" y="24156"/>
                      <a:pt x="72798" y="20119"/>
                    </a:cubicBezTo>
                    <a:lnTo>
                      <a:pt x="34601" y="2263"/>
                    </a:lnTo>
                    <a:cubicBezTo>
                      <a:pt x="22800" y="-3172"/>
                      <a:pt x="8825" y="1487"/>
                      <a:pt x="2770" y="12977"/>
                    </a:cubicBezTo>
                    <a:cubicBezTo>
                      <a:pt x="-3286" y="24467"/>
                      <a:pt x="906" y="38752"/>
                      <a:pt x="12241" y="45118"/>
                    </a:cubicBezTo>
                    <a:lnTo>
                      <a:pt x="49196" y="66235"/>
                    </a:lnTo>
                    <a:cubicBezTo>
                      <a:pt x="57115" y="70738"/>
                      <a:pt x="66121" y="75707"/>
                      <a:pt x="76214" y="81452"/>
                    </a:cubicBezTo>
                    <a:cubicBezTo>
                      <a:pt x="95933" y="92632"/>
                      <a:pt x="119690" y="105985"/>
                      <a:pt x="146397" y="120581"/>
                    </a:cubicBezTo>
                    <a:cubicBezTo>
                      <a:pt x="187544" y="143406"/>
                      <a:pt x="235523" y="169336"/>
                      <a:pt x="284900" y="195733"/>
                    </a:cubicBezTo>
                    <a:lnTo>
                      <a:pt x="371543" y="241383"/>
                    </a:lnTo>
                    <a:cubicBezTo>
                      <a:pt x="346699" y="255979"/>
                      <a:pt x="327911" y="280046"/>
                      <a:pt x="320768" y="309703"/>
                    </a:cubicBezTo>
                    <a:cubicBezTo>
                      <a:pt x="313160" y="341379"/>
                      <a:pt x="320303" y="373365"/>
                      <a:pt x="337848" y="398053"/>
                    </a:cubicBezTo>
                    <a:cubicBezTo>
                      <a:pt x="319992" y="398674"/>
                      <a:pt x="300583" y="398985"/>
                      <a:pt x="282416" y="398985"/>
                    </a:cubicBezTo>
                    <a:cubicBezTo>
                      <a:pt x="240337" y="398985"/>
                      <a:pt x="220773" y="397432"/>
                      <a:pt x="215338" y="396345"/>
                    </a:cubicBezTo>
                    <a:cubicBezTo>
                      <a:pt x="203382" y="391221"/>
                      <a:pt x="153695" y="367309"/>
                      <a:pt x="98418" y="340136"/>
                    </a:cubicBezTo>
                    <a:cubicBezTo>
                      <a:pt x="90344" y="336255"/>
                      <a:pt x="81804" y="334236"/>
                      <a:pt x="72798" y="334236"/>
                    </a:cubicBezTo>
                    <a:cubicBezTo>
                      <a:pt x="50438" y="334236"/>
                      <a:pt x="30564" y="346658"/>
                      <a:pt x="20626" y="366688"/>
                    </a:cubicBezTo>
                    <a:cubicBezTo>
                      <a:pt x="6496" y="395413"/>
                      <a:pt x="18452" y="430350"/>
                      <a:pt x="47178" y="444324"/>
                    </a:cubicBezTo>
                    <a:cubicBezTo>
                      <a:pt x="97641" y="469168"/>
                      <a:pt x="160837" y="499757"/>
                      <a:pt x="174812" y="505191"/>
                    </a:cubicBezTo>
                    <a:cubicBezTo>
                      <a:pt x="184905" y="509073"/>
                      <a:pt x="205090" y="514197"/>
                      <a:pt x="264249" y="514973"/>
                    </a:cubicBezTo>
                    <a:cubicBezTo>
                      <a:pt x="259746" y="536867"/>
                      <a:pt x="257106" y="556276"/>
                      <a:pt x="257106" y="572424"/>
                    </a:cubicBezTo>
                    <a:cubicBezTo>
                      <a:pt x="256951" y="623664"/>
                      <a:pt x="265336" y="662793"/>
                      <a:pt x="270305" y="686084"/>
                    </a:cubicBezTo>
                    <a:cubicBezTo>
                      <a:pt x="270926" y="689345"/>
                      <a:pt x="271702" y="692450"/>
                      <a:pt x="272168" y="695090"/>
                    </a:cubicBezTo>
                    <a:cubicBezTo>
                      <a:pt x="227294" y="773192"/>
                      <a:pt x="201053" y="831885"/>
                      <a:pt x="193910" y="848344"/>
                    </a:cubicBezTo>
                    <a:cubicBezTo>
                      <a:pt x="190805" y="855331"/>
                      <a:pt x="185836" y="867132"/>
                      <a:pt x="173880" y="1038243"/>
                    </a:cubicBezTo>
                    <a:cubicBezTo>
                      <a:pt x="172793" y="1053304"/>
                      <a:pt x="178073" y="1067900"/>
                      <a:pt x="188631" y="1079390"/>
                    </a:cubicBezTo>
                    <a:cubicBezTo>
                      <a:pt x="201208" y="1093054"/>
                      <a:pt x="220462" y="1101438"/>
                      <a:pt x="240027" y="1101749"/>
                    </a:cubicBezTo>
                    <a:cubicBezTo>
                      <a:pt x="240182" y="1101749"/>
                      <a:pt x="241424" y="1101749"/>
                      <a:pt x="241579" y="1101749"/>
                    </a:cubicBezTo>
                    <a:cubicBezTo>
                      <a:pt x="277602" y="1101749"/>
                      <a:pt x="297477" y="1080787"/>
                      <a:pt x="300583" y="1039485"/>
                    </a:cubicBezTo>
                    <a:cubicBezTo>
                      <a:pt x="302446" y="1015107"/>
                      <a:pt x="312228" y="919459"/>
                      <a:pt x="314868" y="896944"/>
                    </a:cubicBezTo>
                    <a:cubicBezTo>
                      <a:pt x="324495" y="875206"/>
                      <a:pt x="344680" y="835301"/>
                      <a:pt x="364866" y="799123"/>
                    </a:cubicBezTo>
                    <a:cubicBezTo>
                      <a:pt x="377443" y="835612"/>
                      <a:pt x="393125" y="882970"/>
                      <a:pt x="397007" y="895236"/>
                    </a:cubicBezTo>
                    <a:cubicBezTo>
                      <a:pt x="399181" y="902068"/>
                      <a:pt x="403218" y="914956"/>
                      <a:pt x="506474" y="1051751"/>
                    </a:cubicBezTo>
                    <a:cubicBezTo>
                      <a:pt x="517033" y="1065726"/>
                      <a:pt x="533026" y="1073489"/>
                      <a:pt x="551659" y="1073489"/>
                    </a:cubicBezTo>
                    <a:cubicBezTo>
                      <a:pt x="568118" y="1073489"/>
                      <a:pt x="585043" y="1067279"/>
                      <a:pt x="598085" y="1056254"/>
                    </a:cubicBezTo>
                    <a:cubicBezTo>
                      <a:pt x="626345" y="1032342"/>
                      <a:pt x="627898" y="1003306"/>
                      <a:pt x="602899" y="969612"/>
                    </a:cubicBezTo>
                    <a:cubicBezTo>
                      <a:pt x="588459" y="950203"/>
                      <a:pt x="532871" y="871169"/>
                      <a:pt x="519983" y="852536"/>
                    </a:cubicBezTo>
                    <a:lnTo>
                      <a:pt x="517965" y="846325"/>
                    </a:lnTo>
                    <a:cubicBezTo>
                      <a:pt x="507561" y="814029"/>
                      <a:pt x="490171" y="759994"/>
                      <a:pt x="483339" y="714033"/>
                    </a:cubicBezTo>
                    <a:cubicBezTo>
                      <a:pt x="482097" y="705183"/>
                      <a:pt x="480233" y="696953"/>
                      <a:pt x="478215" y="688568"/>
                    </a:cubicBezTo>
                    <a:cubicBezTo>
                      <a:pt x="473091" y="666209"/>
                      <a:pt x="467812" y="642918"/>
                      <a:pt x="472004" y="590902"/>
                    </a:cubicBezTo>
                    <a:cubicBezTo>
                      <a:pt x="473246" y="576617"/>
                      <a:pt x="478215" y="562021"/>
                      <a:pt x="484581" y="548202"/>
                    </a:cubicBezTo>
                    <a:cubicBezTo>
                      <a:pt x="524797" y="556276"/>
                      <a:pt x="558025" y="560313"/>
                      <a:pt x="584111" y="560313"/>
                    </a:cubicBezTo>
                    <a:cubicBezTo>
                      <a:pt x="617960" y="560313"/>
                      <a:pt x="639698" y="553481"/>
                      <a:pt x="649170" y="539972"/>
                    </a:cubicBezTo>
                    <a:cubicBezTo>
                      <a:pt x="664076" y="518855"/>
                      <a:pt x="676964" y="465441"/>
                      <a:pt x="683641" y="401469"/>
                    </a:cubicBezTo>
                    <a:cubicBezTo>
                      <a:pt x="705068" y="412028"/>
                      <a:pt x="726030" y="422431"/>
                      <a:pt x="746060" y="432213"/>
                    </a:cubicBezTo>
                    <a:cubicBezTo>
                      <a:pt x="773078" y="445567"/>
                      <a:pt x="797300" y="457057"/>
                      <a:pt x="817641" y="466839"/>
                    </a:cubicBezTo>
                    <a:cubicBezTo>
                      <a:pt x="828355" y="471963"/>
                      <a:pt x="837982" y="476621"/>
                      <a:pt x="846677" y="480813"/>
                    </a:cubicBezTo>
                    <a:lnTo>
                      <a:pt x="884874" y="498670"/>
                    </a:lnTo>
                    <a:cubicBezTo>
                      <a:pt x="888135" y="500223"/>
                      <a:pt x="891706" y="500999"/>
                      <a:pt x="895122" y="500999"/>
                    </a:cubicBezTo>
                    <a:cubicBezTo>
                      <a:pt x="895277" y="500999"/>
                      <a:pt x="895433" y="500999"/>
                      <a:pt x="895588" y="500999"/>
                    </a:cubicBezTo>
                    <a:cubicBezTo>
                      <a:pt x="908941" y="500844"/>
                      <a:pt x="919655" y="490130"/>
                      <a:pt x="919655" y="476776"/>
                    </a:cubicBezTo>
                    <a:cubicBezTo>
                      <a:pt x="919500" y="466994"/>
                      <a:pt x="913444" y="458454"/>
                      <a:pt x="904749" y="454728"/>
                    </a:cubicBezTo>
                    <a:close/>
                    <a:moveTo>
                      <a:pt x="564081" y="433921"/>
                    </a:moveTo>
                    <a:cubicBezTo>
                      <a:pt x="559267" y="432368"/>
                      <a:pt x="554298" y="430660"/>
                      <a:pt x="549485" y="429108"/>
                    </a:cubicBezTo>
                    <a:cubicBezTo>
                      <a:pt x="533181" y="423518"/>
                      <a:pt x="516722" y="418083"/>
                      <a:pt x="501506" y="414357"/>
                    </a:cubicBezTo>
                    <a:cubicBezTo>
                      <a:pt x="516257" y="400227"/>
                      <a:pt x="527436" y="382215"/>
                      <a:pt x="532560" y="361098"/>
                    </a:cubicBezTo>
                    <a:cubicBezTo>
                      <a:pt x="535355" y="349608"/>
                      <a:pt x="536132" y="338118"/>
                      <a:pt x="535200" y="326783"/>
                    </a:cubicBezTo>
                    <a:lnTo>
                      <a:pt x="571068" y="345260"/>
                    </a:lnTo>
                    <a:cubicBezTo>
                      <a:pt x="569826" y="376315"/>
                      <a:pt x="567186" y="409543"/>
                      <a:pt x="564081" y="433921"/>
                    </a:cubicBezTo>
                    <a:close/>
                    <a:moveTo>
                      <a:pt x="241113" y="1077682"/>
                    </a:moveTo>
                    <a:lnTo>
                      <a:pt x="241113" y="1077682"/>
                    </a:lnTo>
                    <a:lnTo>
                      <a:pt x="241113" y="1077682"/>
                    </a:lnTo>
                    <a:lnTo>
                      <a:pt x="241113" y="1077682"/>
                    </a:lnTo>
                    <a:close/>
                  </a:path>
                </a:pathLst>
              </a:custGeom>
              <a:solidFill>
                <a:srgbClr val="FFFFFF"/>
              </a:solidFill>
              <a:ln w="155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3" name="Graphic 8">
                <a:extLst>
                  <a:ext uri="{FF2B5EF4-FFF2-40B4-BE49-F238E27FC236}">
                    <a16:creationId xmlns:a16="http://schemas.microsoft.com/office/drawing/2014/main" id="{05DDA47C-AA6E-5F6C-1912-81A51610830A}"/>
                  </a:ext>
                </a:extLst>
              </p:cNvPr>
              <p:cNvGrpSpPr/>
              <p:nvPr/>
            </p:nvGrpSpPr>
            <p:grpSpPr>
              <a:xfrm>
                <a:off x="6692868" y="2657869"/>
                <a:ext cx="870769" cy="1053840"/>
                <a:chOff x="6692868" y="2657869"/>
                <a:chExt cx="870769" cy="1053840"/>
              </a:xfrm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F808CA33-90E0-43B9-35E7-C37E8CC5FCEC}"/>
                    </a:ext>
                  </a:extLst>
                </p:cNvPr>
                <p:cNvSpPr/>
                <p:nvPr/>
              </p:nvSpPr>
              <p:spPr>
                <a:xfrm>
                  <a:off x="7010230" y="2884493"/>
                  <a:ext cx="169947" cy="169860"/>
                </a:xfrm>
                <a:custGeom>
                  <a:avLst/>
                  <a:gdLst>
                    <a:gd name="connsiteX0" fmla="*/ 167554 w 169947"/>
                    <a:gd name="connsiteY0" fmla="*/ 104883 h 169860"/>
                    <a:gd name="connsiteX1" fmla="*/ 65074 w 169947"/>
                    <a:gd name="connsiteY1" fmla="*/ 167458 h 169860"/>
                    <a:gd name="connsiteX2" fmla="*/ 2344 w 169947"/>
                    <a:gd name="connsiteY2" fmla="*/ 64978 h 169860"/>
                    <a:gd name="connsiteX3" fmla="*/ 104824 w 169947"/>
                    <a:gd name="connsiteY3" fmla="*/ 2403 h 169860"/>
                    <a:gd name="connsiteX4" fmla="*/ 167554 w 169947"/>
                    <a:gd name="connsiteY4" fmla="*/ 104883 h 169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947" h="169860">
                      <a:moveTo>
                        <a:pt x="167554" y="104883"/>
                      </a:moveTo>
                      <a:cubicBezTo>
                        <a:pt x="156530" y="150533"/>
                        <a:pt x="110724" y="178482"/>
                        <a:pt x="65074" y="167458"/>
                      </a:cubicBezTo>
                      <a:cubicBezTo>
                        <a:pt x="19424" y="156433"/>
                        <a:pt x="-8525" y="110628"/>
                        <a:pt x="2344" y="64978"/>
                      </a:cubicBezTo>
                      <a:cubicBezTo>
                        <a:pt x="13368" y="19327"/>
                        <a:pt x="59329" y="-8622"/>
                        <a:pt x="104824" y="2403"/>
                      </a:cubicBezTo>
                      <a:cubicBezTo>
                        <a:pt x="150474" y="13427"/>
                        <a:pt x="178579" y="59233"/>
                        <a:pt x="167554" y="1048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3DA5B914-8E28-7FBA-EFDF-03AA70B57C08}"/>
                    </a:ext>
                  </a:extLst>
                </p:cNvPr>
                <p:cNvSpPr/>
                <p:nvPr/>
              </p:nvSpPr>
              <p:spPr>
                <a:xfrm>
                  <a:off x="6707270" y="2992443"/>
                  <a:ext cx="335756" cy="132640"/>
                </a:xfrm>
                <a:custGeom>
                  <a:avLst/>
                  <a:gdLst>
                    <a:gd name="connsiteX0" fmla="*/ 241953 w 335756"/>
                    <a:gd name="connsiteY0" fmla="*/ 132641 h 132640"/>
                    <a:gd name="connsiteX1" fmla="*/ 144752 w 335756"/>
                    <a:gd name="connsiteY1" fmla="*/ 124412 h 132640"/>
                    <a:gd name="connsiteX2" fmla="*/ 18981 w 335756"/>
                    <a:gd name="connsiteY2" fmla="*/ 64321 h 132640"/>
                    <a:gd name="connsiteX3" fmla="*/ 3454 w 335756"/>
                    <a:gd name="connsiteY3" fmla="*/ 18981 h 132640"/>
                    <a:gd name="connsiteX4" fmla="*/ 48794 w 335756"/>
                    <a:gd name="connsiteY4" fmla="*/ 3454 h 132640"/>
                    <a:gd name="connsiteX5" fmla="*/ 168820 w 335756"/>
                    <a:gd name="connsiteY5" fmla="*/ 61060 h 132640"/>
                    <a:gd name="connsiteX6" fmla="*/ 300801 w 335756"/>
                    <a:gd name="connsiteY6" fmla="*/ 63700 h 132640"/>
                    <a:gd name="connsiteX7" fmla="*/ 335738 w 335756"/>
                    <a:gd name="connsiteY7" fmla="*/ 96307 h 132640"/>
                    <a:gd name="connsiteX8" fmla="*/ 303130 w 335756"/>
                    <a:gd name="connsiteY8" fmla="*/ 131244 h 132640"/>
                    <a:gd name="connsiteX9" fmla="*/ 241953 w 335756"/>
                    <a:gd name="connsiteY9" fmla="*/ 132641 h 132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5756" h="132640">
                      <a:moveTo>
                        <a:pt x="241953" y="132641"/>
                      </a:moveTo>
                      <a:cubicBezTo>
                        <a:pt x="202203" y="132641"/>
                        <a:pt x="161366" y="130778"/>
                        <a:pt x="144752" y="124412"/>
                      </a:cubicBezTo>
                      <a:cubicBezTo>
                        <a:pt x="128914" y="118201"/>
                        <a:pt x="37304" y="73327"/>
                        <a:pt x="18981" y="64321"/>
                      </a:cubicBezTo>
                      <a:cubicBezTo>
                        <a:pt x="2212" y="56091"/>
                        <a:pt x="-4775" y="35751"/>
                        <a:pt x="3454" y="18981"/>
                      </a:cubicBezTo>
                      <a:cubicBezTo>
                        <a:pt x="11683" y="2212"/>
                        <a:pt x="32024" y="-4775"/>
                        <a:pt x="48794" y="3454"/>
                      </a:cubicBezTo>
                      <a:cubicBezTo>
                        <a:pt x="99723" y="28453"/>
                        <a:pt x="158572" y="56868"/>
                        <a:pt x="168820" y="61060"/>
                      </a:cubicBezTo>
                      <a:cubicBezTo>
                        <a:pt x="182639" y="64942"/>
                        <a:pt x="248009" y="65563"/>
                        <a:pt x="300801" y="63700"/>
                      </a:cubicBezTo>
                      <a:cubicBezTo>
                        <a:pt x="319434" y="62924"/>
                        <a:pt x="335117" y="77674"/>
                        <a:pt x="335738" y="96307"/>
                      </a:cubicBezTo>
                      <a:cubicBezTo>
                        <a:pt x="336359" y="114940"/>
                        <a:pt x="321763" y="130622"/>
                        <a:pt x="303130" y="131244"/>
                      </a:cubicBezTo>
                      <a:cubicBezTo>
                        <a:pt x="286050" y="132175"/>
                        <a:pt x="264157" y="132641"/>
                        <a:pt x="241953" y="13264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4D05EC3D-952C-777C-6ABD-84F946CD7496}"/>
                    </a:ext>
                  </a:extLst>
                </p:cNvPr>
                <p:cNvSpPr/>
                <p:nvPr/>
              </p:nvSpPr>
              <p:spPr>
                <a:xfrm>
                  <a:off x="6866232" y="3321648"/>
                  <a:ext cx="176658" cy="390060"/>
                </a:xfrm>
                <a:custGeom>
                  <a:avLst/>
                  <a:gdLst>
                    <a:gd name="connsiteX0" fmla="*/ 76 w 176658"/>
                    <a:gd name="connsiteY0" fmla="*/ 352480 h 390060"/>
                    <a:gd name="connsiteX1" fmla="*/ 18243 w 176658"/>
                    <a:gd name="connsiteY1" fmla="*/ 170500 h 390060"/>
                    <a:gd name="connsiteX2" fmla="*/ 99606 w 176658"/>
                    <a:gd name="connsiteY2" fmla="*/ 12278 h 390060"/>
                    <a:gd name="connsiteX3" fmla="*/ 147896 w 176658"/>
                    <a:gd name="connsiteY3" fmla="*/ 15073 h 390060"/>
                    <a:gd name="connsiteX4" fmla="*/ 171652 w 176658"/>
                    <a:gd name="connsiteY4" fmla="*/ 55443 h 390060"/>
                    <a:gd name="connsiteX5" fmla="*/ 93084 w 176658"/>
                    <a:gd name="connsiteY5" fmla="*/ 202953 h 390060"/>
                    <a:gd name="connsiteX6" fmla="*/ 78333 w 176658"/>
                    <a:gd name="connsiteY6" fmla="*/ 350151 h 390060"/>
                    <a:gd name="connsiteX7" fmla="*/ 42465 w 176658"/>
                    <a:gd name="connsiteY7" fmla="*/ 390056 h 390060"/>
                    <a:gd name="connsiteX8" fmla="*/ 76 w 176658"/>
                    <a:gd name="connsiteY8" fmla="*/ 352480 h 390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658" h="390060">
                      <a:moveTo>
                        <a:pt x="76" y="352480"/>
                      </a:moveTo>
                      <a:cubicBezTo>
                        <a:pt x="4579" y="288663"/>
                        <a:pt x="12342" y="184009"/>
                        <a:pt x="18243" y="170500"/>
                      </a:cubicBezTo>
                      <a:cubicBezTo>
                        <a:pt x="25386" y="153731"/>
                        <a:pt x="53024" y="92243"/>
                        <a:pt x="99606" y="12278"/>
                      </a:cubicBezTo>
                      <a:cubicBezTo>
                        <a:pt x="112338" y="-9616"/>
                        <a:pt x="126157" y="1874"/>
                        <a:pt x="147896" y="15073"/>
                      </a:cubicBezTo>
                      <a:cubicBezTo>
                        <a:pt x="164044" y="24855"/>
                        <a:pt x="186869" y="31687"/>
                        <a:pt x="171652" y="55443"/>
                      </a:cubicBezTo>
                      <a:cubicBezTo>
                        <a:pt x="142772" y="100628"/>
                        <a:pt x="105351" y="174693"/>
                        <a:pt x="93084" y="202953"/>
                      </a:cubicBezTo>
                      <a:cubicBezTo>
                        <a:pt x="91221" y="217703"/>
                        <a:pt x="80197" y="324221"/>
                        <a:pt x="78333" y="350151"/>
                      </a:cubicBezTo>
                      <a:cubicBezTo>
                        <a:pt x="76470" y="375460"/>
                        <a:pt x="69172" y="390367"/>
                        <a:pt x="42465" y="390056"/>
                      </a:cubicBezTo>
                      <a:cubicBezTo>
                        <a:pt x="21038" y="389901"/>
                        <a:pt x="-1477" y="374529"/>
                        <a:pt x="76" y="3524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2B65783B-3344-200A-A96D-99905BCEA3B5}"/>
                    </a:ext>
                  </a:extLst>
                </p:cNvPr>
                <p:cNvSpPr/>
                <p:nvPr/>
              </p:nvSpPr>
              <p:spPr>
                <a:xfrm>
                  <a:off x="6949533" y="3056012"/>
                  <a:ext cx="314941" cy="627412"/>
                </a:xfrm>
                <a:custGeom>
                  <a:avLst/>
                  <a:gdLst>
                    <a:gd name="connsiteX0" fmla="*/ 302007 w 314941"/>
                    <a:gd name="connsiteY0" fmla="*/ 562373 h 627412"/>
                    <a:gd name="connsiteX1" fmla="*/ 216607 w 314941"/>
                    <a:gd name="connsiteY1" fmla="*/ 441571 h 627412"/>
                    <a:gd name="connsiteX2" fmla="*/ 178099 w 314941"/>
                    <a:gd name="connsiteY2" fmla="*/ 295925 h 627412"/>
                    <a:gd name="connsiteX3" fmla="*/ 166609 w 314941"/>
                    <a:gd name="connsiteY3" fmla="*/ 167204 h 627412"/>
                    <a:gd name="connsiteX4" fmla="*/ 213191 w 314941"/>
                    <a:gd name="connsiteY4" fmla="*/ 51837 h 627412"/>
                    <a:gd name="connsiteX5" fmla="*/ 189745 w 314941"/>
                    <a:gd name="connsiteY5" fmla="*/ 12242 h 627412"/>
                    <a:gd name="connsiteX6" fmla="*/ 71893 w 314941"/>
                    <a:gd name="connsiteY6" fmla="*/ 131 h 627412"/>
                    <a:gd name="connsiteX7" fmla="*/ 14907 w 314941"/>
                    <a:gd name="connsiteY7" fmla="*/ 64414 h 627412"/>
                    <a:gd name="connsiteX8" fmla="*/ 1 w 314941"/>
                    <a:gd name="connsiteY8" fmla="*/ 150745 h 627412"/>
                    <a:gd name="connsiteX9" fmla="*/ 16149 w 314941"/>
                    <a:gd name="connsiteY9" fmla="*/ 278069 h 627412"/>
                    <a:gd name="connsiteX10" fmla="*/ 88196 w 314941"/>
                    <a:gd name="connsiteY10" fmla="*/ 321235 h 627412"/>
                    <a:gd name="connsiteX11" fmla="*/ 138660 w 314941"/>
                    <a:gd name="connsiteY11" fmla="*/ 466104 h 627412"/>
                    <a:gd name="connsiteX12" fmla="*/ 244245 w 314941"/>
                    <a:gd name="connsiteY12" fmla="*/ 615321 h 627412"/>
                    <a:gd name="connsiteX13" fmla="*/ 300920 w 314941"/>
                    <a:gd name="connsiteY13" fmla="*/ 615942 h 627412"/>
                    <a:gd name="connsiteX14" fmla="*/ 302007 w 314941"/>
                    <a:gd name="connsiteY14" fmla="*/ 562373 h 627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4941" h="627412">
                      <a:moveTo>
                        <a:pt x="302007" y="562373"/>
                      </a:moveTo>
                      <a:cubicBezTo>
                        <a:pt x="286479" y="541567"/>
                        <a:pt x="224836" y="453838"/>
                        <a:pt x="216607" y="441571"/>
                      </a:cubicBezTo>
                      <a:cubicBezTo>
                        <a:pt x="207290" y="412225"/>
                        <a:pt x="186018" y="349029"/>
                        <a:pt x="178099" y="295925"/>
                      </a:cubicBezTo>
                      <a:cubicBezTo>
                        <a:pt x="173286" y="263008"/>
                        <a:pt x="160553" y="241735"/>
                        <a:pt x="166609" y="167204"/>
                      </a:cubicBezTo>
                      <a:cubicBezTo>
                        <a:pt x="170646" y="118138"/>
                        <a:pt x="210240" y="70935"/>
                        <a:pt x="213191" y="51837"/>
                      </a:cubicBezTo>
                      <a:cubicBezTo>
                        <a:pt x="216141" y="32738"/>
                        <a:pt x="211017" y="12553"/>
                        <a:pt x="189745" y="12242"/>
                      </a:cubicBezTo>
                      <a:cubicBezTo>
                        <a:pt x="175615" y="12087"/>
                        <a:pt x="112419" y="4789"/>
                        <a:pt x="71893" y="131"/>
                      </a:cubicBezTo>
                      <a:cubicBezTo>
                        <a:pt x="51862" y="-2198"/>
                        <a:pt x="25311" y="26838"/>
                        <a:pt x="14907" y="64414"/>
                      </a:cubicBezTo>
                      <a:cubicBezTo>
                        <a:pt x="6988" y="92829"/>
                        <a:pt x="156" y="125125"/>
                        <a:pt x="1" y="150745"/>
                      </a:cubicBezTo>
                      <a:cubicBezTo>
                        <a:pt x="-154" y="217202"/>
                        <a:pt x="14752" y="262387"/>
                        <a:pt x="16149" y="278069"/>
                      </a:cubicBezTo>
                      <a:cubicBezTo>
                        <a:pt x="17081" y="287851"/>
                        <a:pt x="55123" y="319837"/>
                        <a:pt x="88196" y="321235"/>
                      </a:cubicBezTo>
                      <a:cubicBezTo>
                        <a:pt x="90836" y="321390"/>
                        <a:pt x="133380" y="449801"/>
                        <a:pt x="138660" y="466104"/>
                      </a:cubicBezTo>
                      <a:cubicBezTo>
                        <a:pt x="143163" y="480234"/>
                        <a:pt x="205738" y="564237"/>
                        <a:pt x="244245" y="615321"/>
                      </a:cubicBezTo>
                      <a:cubicBezTo>
                        <a:pt x="257443" y="632867"/>
                        <a:pt x="284461" y="629762"/>
                        <a:pt x="300920" y="615942"/>
                      </a:cubicBezTo>
                      <a:cubicBezTo>
                        <a:pt x="321571" y="598707"/>
                        <a:pt x="317223" y="582714"/>
                        <a:pt x="302007" y="56237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E352E1A2-9302-6B4C-7832-915731939315}"/>
                    </a:ext>
                  </a:extLst>
                </p:cNvPr>
                <p:cNvSpPr/>
                <p:nvPr/>
              </p:nvSpPr>
              <p:spPr>
                <a:xfrm>
                  <a:off x="7128097" y="2942454"/>
                  <a:ext cx="203902" cy="228147"/>
                </a:xfrm>
                <a:custGeom>
                  <a:avLst/>
                  <a:gdLst>
                    <a:gd name="connsiteX0" fmla="*/ 11180 w 203902"/>
                    <a:gd name="connsiteY0" fmla="*/ 125800 h 228147"/>
                    <a:gd name="connsiteX1" fmla="*/ 124529 w 203902"/>
                    <a:gd name="connsiteY1" fmla="*/ 155923 h 228147"/>
                    <a:gd name="connsiteX2" fmla="*/ 136174 w 203902"/>
                    <a:gd name="connsiteY2" fmla="*/ 32482 h 228147"/>
                    <a:gd name="connsiteX3" fmla="*/ 171421 w 203902"/>
                    <a:gd name="connsiteY3" fmla="*/ 30 h 228147"/>
                    <a:gd name="connsiteX4" fmla="*/ 203873 w 203902"/>
                    <a:gd name="connsiteY4" fmla="*/ 35276 h 228147"/>
                    <a:gd name="connsiteX5" fmla="*/ 169558 w 203902"/>
                    <a:gd name="connsiteY5" fmla="*/ 218032 h 228147"/>
                    <a:gd name="connsiteX6" fmla="*/ 0 w 203902"/>
                    <a:gd name="connsiteY6" fmla="*/ 210114 h 228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902" h="228147">
                      <a:moveTo>
                        <a:pt x="11180" y="125800"/>
                      </a:moveTo>
                      <a:cubicBezTo>
                        <a:pt x="39750" y="124714"/>
                        <a:pt x="102325" y="153439"/>
                        <a:pt x="124529" y="155923"/>
                      </a:cubicBezTo>
                      <a:cubicBezTo>
                        <a:pt x="129653" y="130924"/>
                        <a:pt x="134311" y="77200"/>
                        <a:pt x="136174" y="32482"/>
                      </a:cubicBezTo>
                      <a:cubicBezTo>
                        <a:pt x="136950" y="13849"/>
                        <a:pt x="152633" y="-747"/>
                        <a:pt x="171421" y="30"/>
                      </a:cubicBezTo>
                      <a:cubicBezTo>
                        <a:pt x="190054" y="806"/>
                        <a:pt x="204649" y="16644"/>
                        <a:pt x="203873" y="35276"/>
                      </a:cubicBezTo>
                      <a:cubicBezTo>
                        <a:pt x="199991" y="128595"/>
                        <a:pt x="182911" y="198934"/>
                        <a:pt x="169558" y="218032"/>
                      </a:cubicBezTo>
                      <a:cubicBezTo>
                        <a:pt x="150770" y="244739"/>
                        <a:pt x="0" y="210114"/>
                        <a:pt x="0" y="210114"/>
                      </a:cubicBezTo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464116A6-660B-2609-AE87-82A4CBF1232A}"/>
                    </a:ext>
                  </a:extLst>
                </p:cNvPr>
                <p:cNvSpPr/>
                <p:nvPr/>
              </p:nvSpPr>
              <p:spPr>
                <a:xfrm>
                  <a:off x="6692868" y="2657869"/>
                  <a:ext cx="870769" cy="452775"/>
                </a:xfrm>
                <a:custGeom>
                  <a:avLst/>
                  <a:gdLst>
                    <a:gd name="connsiteX0" fmla="*/ 0 w 870769"/>
                    <a:gd name="connsiteY0" fmla="*/ 0 h 452775"/>
                    <a:gd name="connsiteX1" fmla="*/ 38197 w 870769"/>
                    <a:gd name="connsiteY1" fmla="*/ 17856 h 452775"/>
                    <a:gd name="connsiteX2" fmla="*/ 138503 w 870769"/>
                    <a:gd name="connsiteY2" fmla="*/ 66146 h 452775"/>
                    <a:gd name="connsiteX3" fmla="*/ 279180 w 870769"/>
                    <a:gd name="connsiteY3" fmla="*/ 136174 h 452775"/>
                    <a:gd name="connsiteX4" fmla="*/ 358214 w 870769"/>
                    <a:gd name="connsiteY4" fmla="*/ 176390 h 452775"/>
                    <a:gd name="connsiteX5" fmla="*/ 439577 w 870769"/>
                    <a:gd name="connsiteY5" fmla="*/ 218313 h 452775"/>
                    <a:gd name="connsiteX6" fmla="*/ 520629 w 870769"/>
                    <a:gd name="connsiteY6" fmla="*/ 260858 h 452775"/>
                    <a:gd name="connsiteX7" fmla="*/ 598887 w 870769"/>
                    <a:gd name="connsiteY7" fmla="*/ 302471 h 452775"/>
                    <a:gd name="connsiteX8" fmla="*/ 737080 w 870769"/>
                    <a:gd name="connsiteY8" fmla="*/ 377468 h 452775"/>
                    <a:gd name="connsiteX9" fmla="*/ 834125 w 870769"/>
                    <a:gd name="connsiteY9" fmla="*/ 431813 h 452775"/>
                    <a:gd name="connsiteX10" fmla="*/ 870769 w 870769"/>
                    <a:gd name="connsiteY10" fmla="*/ 452775 h 452775"/>
                    <a:gd name="connsiteX11" fmla="*/ 832572 w 870769"/>
                    <a:gd name="connsiteY11" fmla="*/ 434919 h 452775"/>
                    <a:gd name="connsiteX12" fmla="*/ 732266 w 870769"/>
                    <a:gd name="connsiteY12" fmla="*/ 386629 h 452775"/>
                    <a:gd name="connsiteX13" fmla="*/ 591589 w 870769"/>
                    <a:gd name="connsiteY13" fmla="*/ 316601 h 452775"/>
                    <a:gd name="connsiteX14" fmla="*/ 512555 w 870769"/>
                    <a:gd name="connsiteY14" fmla="*/ 276385 h 452775"/>
                    <a:gd name="connsiteX15" fmla="*/ 431192 w 870769"/>
                    <a:gd name="connsiteY15" fmla="*/ 234462 h 452775"/>
                    <a:gd name="connsiteX16" fmla="*/ 350140 w 870769"/>
                    <a:gd name="connsiteY16" fmla="*/ 191917 h 452775"/>
                    <a:gd name="connsiteX17" fmla="*/ 271882 w 870769"/>
                    <a:gd name="connsiteY17" fmla="*/ 150304 h 452775"/>
                    <a:gd name="connsiteX18" fmla="*/ 133690 w 870769"/>
                    <a:gd name="connsiteY18" fmla="*/ 75307 h 452775"/>
                    <a:gd name="connsiteX19" fmla="*/ 36644 w 870769"/>
                    <a:gd name="connsiteY19" fmla="*/ 20962 h 452775"/>
                    <a:gd name="connsiteX20" fmla="*/ 0 w 870769"/>
                    <a:gd name="connsiteY20" fmla="*/ 0 h 452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70769" h="452775">
                      <a:moveTo>
                        <a:pt x="0" y="0"/>
                      </a:moveTo>
                      <a:cubicBezTo>
                        <a:pt x="0" y="0"/>
                        <a:pt x="13974" y="6521"/>
                        <a:pt x="38197" y="17856"/>
                      </a:cubicBezTo>
                      <a:cubicBezTo>
                        <a:pt x="62420" y="29502"/>
                        <a:pt x="97045" y="45805"/>
                        <a:pt x="138503" y="66146"/>
                      </a:cubicBezTo>
                      <a:cubicBezTo>
                        <a:pt x="179806" y="86332"/>
                        <a:pt x="227940" y="110244"/>
                        <a:pt x="279180" y="136174"/>
                      </a:cubicBezTo>
                      <a:cubicBezTo>
                        <a:pt x="304800" y="149217"/>
                        <a:pt x="331352" y="162726"/>
                        <a:pt x="358214" y="176390"/>
                      </a:cubicBezTo>
                      <a:cubicBezTo>
                        <a:pt x="385076" y="190209"/>
                        <a:pt x="412249" y="204339"/>
                        <a:pt x="439577" y="218313"/>
                      </a:cubicBezTo>
                      <a:cubicBezTo>
                        <a:pt x="466750" y="232598"/>
                        <a:pt x="493923" y="246728"/>
                        <a:pt x="520629" y="260858"/>
                      </a:cubicBezTo>
                      <a:cubicBezTo>
                        <a:pt x="547336" y="274988"/>
                        <a:pt x="573578" y="288963"/>
                        <a:pt x="598887" y="302471"/>
                      </a:cubicBezTo>
                      <a:cubicBezTo>
                        <a:pt x="649661" y="329644"/>
                        <a:pt x="696709" y="355264"/>
                        <a:pt x="737080" y="377468"/>
                      </a:cubicBezTo>
                      <a:cubicBezTo>
                        <a:pt x="777451" y="399672"/>
                        <a:pt x="810679" y="418771"/>
                        <a:pt x="834125" y="431813"/>
                      </a:cubicBezTo>
                      <a:cubicBezTo>
                        <a:pt x="857416" y="445167"/>
                        <a:pt x="870769" y="452775"/>
                        <a:pt x="870769" y="452775"/>
                      </a:cubicBezTo>
                      <a:cubicBezTo>
                        <a:pt x="870769" y="452775"/>
                        <a:pt x="856950" y="446254"/>
                        <a:pt x="832572" y="434919"/>
                      </a:cubicBezTo>
                      <a:cubicBezTo>
                        <a:pt x="808350" y="423273"/>
                        <a:pt x="773724" y="406970"/>
                        <a:pt x="732266" y="386629"/>
                      </a:cubicBezTo>
                      <a:cubicBezTo>
                        <a:pt x="690964" y="366444"/>
                        <a:pt x="642829" y="342532"/>
                        <a:pt x="591589" y="316601"/>
                      </a:cubicBezTo>
                      <a:cubicBezTo>
                        <a:pt x="565969" y="303558"/>
                        <a:pt x="539417" y="290049"/>
                        <a:pt x="512555" y="276385"/>
                      </a:cubicBezTo>
                      <a:cubicBezTo>
                        <a:pt x="485693" y="262566"/>
                        <a:pt x="458520" y="248436"/>
                        <a:pt x="431192" y="234462"/>
                      </a:cubicBezTo>
                      <a:cubicBezTo>
                        <a:pt x="404020" y="220177"/>
                        <a:pt x="376847" y="206047"/>
                        <a:pt x="350140" y="191917"/>
                      </a:cubicBezTo>
                      <a:cubicBezTo>
                        <a:pt x="323433" y="177787"/>
                        <a:pt x="297192" y="163813"/>
                        <a:pt x="271882" y="150304"/>
                      </a:cubicBezTo>
                      <a:cubicBezTo>
                        <a:pt x="221108" y="123131"/>
                        <a:pt x="173905" y="97511"/>
                        <a:pt x="133690" y="75307"/>
                      </a:cubicBezTo>
                      <a:cubicBezTo>
                        <a:pt x="93319" y="53259"/>
                        <a:pt x="60090" y="34005"/>
                        <a:pt x="36644" y="20962"/>
                      </a:cubicBezTo>
                      <a:cubicBezTo>
                        <a:pt x="13198" y="7764"/>
                        <a:pt x="0" y="0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28190">
                      <a:srgbClr val="343433"/>
                    </a:gs>
                    <a:gs pos="48690">
                      <a:srgbClr val="3C3C3B"/>
                    </a:gs>
                    <a:gs pos="62630">
                      <a:srgbClr val="474746"/>
                    </a:gs>
                    <a:gs pos="86490">
                      <a:srgbClr val="636362"/>
                    </a:gs>
                    <a:gs pos="96340">
                      <a:srgbClr val="706F6F"/>
                    </a:gs>
                  </a:gsLst>
                  <a:lin ang="0" scaled="1"/>
                </a:gradFill>
                <a:ln w="155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50687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86352-6D5B-A1A9-5F23-2888AFAE4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484314-2C5F-7CE8-B890-70CBB6136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2952" y="1979457"/>
            <a:ext cx="1767610" cy="2538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29FE3-232E-6DE8-062B-B875F0B8B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786" y="3237469"/>
            <a:ext cx="1472395" cy="2480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9EB4D-205A-7E10-ACEE-CB56B7FCA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437" y="3299095"/>
            <a:ext cx="1306168" cy="2253139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50541DE-2FFF-1195-2983-F206C0C8B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5311" y="3790333"/>
            <a:ext cx="1499985" cy="24809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A765E6-4891-3D33-2EDE-E33851BF0609}"/>
              </a:ext>
            </a:extLst>
          </p:cNvPr>
          <p:cNvSpPr/>
          <p:nvPr/>
        </p:nvSpPr>
        <p:spPr>
          <a:xfrm>
            <a:off x="4590197" y="4308145"/>
            <a:ext cx="2588525" cy="1910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0A5B1-2070-5E60-B477-12E2740BE22C}"/>
              </a:ext>
            </a:extLst>
          </p:cNvPr>
          <p:cNvSpPr/>
          <p:nvPr/>
        </p:nvSpPr>
        <p:spPr>
          <a:xfrm>
            <a:off x="2019387" y="5374946"/>
            <a:ext cx="2588525" cy="8438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D3C838-2A11-7C2B-2F71-D62E5C6CBC19}"/>
              </a:ext>
            </a:extLst>
          </p:cNvPr>
          <p:cNvSpPr/>
          <p:nvPr/>
        </p:nvSpPr>
        <p:spPr>
          <a:xfrm>
            <a:off x="7178722" y="5695667"/>
            <a:ext cx="2588525" cy="5231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BB8031-7BC4-59C2-6C60-1D07719E8996}"/>
              </a:ext>
            </a:extLst>
          </p:cNvPr>
          <p:cNvGrpSpPr/>
          <p:nvPr/>
        </p:nvGrpSpPr>
        <p:grpSpPr>
          <a:xfrm>
            <a:off x="5570022" y="4828265"/>
            <a:ext cx="564635" cy="360000"/>
            <a:chOff x="8531616" y="463270"/>
            <a:chExt cx="564635" cy="36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6DDA7EC-B030-16F3-8F26-79CBB84A55B6}"/>
                </a:ext>
              </a:extLst>
            </p:cNvPr>
            <p:cNvSpPr/>
            <p:nvPr/>
          </p:nvSpPr>
          <p:spPr>
            <a:xfrm>
              <a:off x="8633934" y="463270"/>
              <a:ext cx="360000" cy="360000"/>
            </a:xfrm>
            <a:prstGeom prst="ellipse">
              <a:avLst/>
            </a:prstGeom>
            <a:solidFill>
              <a:srgbClr val="FCC8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E33322-9F11-D868-9E38-C36B17288B6B}"/>
                </a:ext>
              </a:extLst>
            </p:cNvPr>
            <p:cNvSpPr txBox="1"/>
            <p:nvPr/>
          </p:nvSpPr>
          <p:spPr>
            <a:xfrm>
              <a:off x="8531616" y="489381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1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st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06C227E-F75E-B4EA-E5BD-06451BF310A0}"/>
              </a:ext>
            </a:extLst>
          </p:cNvPr>
          <p:cNvGrpSpPr/>
          <p:nvPr/>
        </p:nvGrpSpPr>
        <p:grpSpPr>
          <a:xfrm>
            <a:off x="8247093" y="5770776"/>
            <a:ext cx="564635" cy="360000"/>
            <a:chOff x="10536225" y="1059522"/>
            <a:chExt cx="564635" cy="360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847358-48BC-A9E4-F85C-0AAA435B7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38543" y="1059522"/>
              <a:ext cx="360000" cy="360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8550C5-DADC-7966-BF69-F3E96BB3383D}"/>
                </a:ext>
              </a:extLst>
            </p:cNvPr>
            <p:cNvSpPr txBox="1"/>
            <p:nvPr/>
          </p:nvSpPr>
          <p:spPr>
            <a:xfrm>
              <a:off x="10536225" y="1089139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3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rd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4B85717-2CCC-1278-63A8-E374F25C93E8}"/>
              </a:ext>
            </a:extLst>
          </p:cNvPr>
          <p:cNvGrpSpPr/>
          <p:nvPr/>
        </p:nvGrpSpPr>
        <p:grpSpPr>
          <a:xfrm>
            <a:off x="2916081" y="5616888"/>
            <a:ext cx="564635" cy="360000"/>
            <a:chOff x="10073907" y="643269"/>
            <a:chExt cx="564635" cy="360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683968D-6CBF-F55A-A1F9-FFFD28E4CC16}"/>
                </a:ext>
              </a:extLst>
            </p:cNvPr>
            <p:cNvSpPr/>
            <p:nvPr/>
          </p:nvSpPr>
          <p:spPr>
            <a:xfrm>
              <a:off x="10176225" y="643269"/>
              <a:ext cx="360000" cy="36000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C995FF-8A62-2DEF-CE7F-A3E7F4248316}"/>
                </a:ext>
              </a:extLst>
            </p:cNvPr>
            <p:cNvSpPr txBox="1"/>
            <p:nvPr/>
          </p:nvSpPr>
          <p:spPr>
            <a:xfrm>
              <a:off x="10073907" y="669380"/>
              <a:ext cx="5646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202122"/>
                  </a:solidFill>
                  <a:latin typeface="Geologica" pitchFamily="2" charset="0"/>
                </a:rPr>
                <a:t>2</a:t>
              </a:r>
              <a:r>
                <a:rPr lang="en-IN" sz="1400" b="1" baseline="30000" dirty="0">
                  <a:solidFill>
                    <a:srgbClr val="202122"/>
                  </a:solidFill>
                  <a:latin typeface="Geologica" pitchFamily="2" charset="0"/>
                </a:rPr>
                <a:t>nd</a:t>
              </a:r>
              <a:endParaRPr lang="en-IN" sz="1400" b="1" baseline="30000" dirty="0">
                <a:latin typeface="Geologica" pitchFamily="2" charset="0"/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7E850D1E-A57B-52FB-60BE-F44435305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6715760" cy="7017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The Winner is….</a:t>
            </a:r>
          </a:p>
        </p:txBody>
      </p:sp>
    </p:spTree>
    <p:extLst>
      <p:ext uri="{BB962C8B-B14F-4D97-AF65-F5344CB8AC3E}">
        <p14:creationId xmlns:p14="http://schemas.microsoft.com/office/powerpoint/2010/main" val="19724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8528BD-4209-7A4C-6528-E7457C4D5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4733" y="-1088103"/>
            <a:ext cx="13506734" cy="11815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D54C4-7F01-CC94-F05D-615FAADC5A4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CA1E7-F461-01E7-6876-35008A798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Your data will have different characteristics</a:t>
            </a:r>
          </a:p>
          <a:p>
            <a:endParaRPr lang="en-NZ" dirty="0"/>
          </a:p>
          <a:p>
            <a:r>
              <a:rPr lang="en-NZ" dirty="0"/>
              <a:t>Important to consider all elements of modelling, not just</a:t>
            </a:r>
          </a:p>
          <a:p>
            <a:endParaRPr lang="en-NZ" dirty="0"/>
          </a:p>
          <a:p>
            <a:r>
              <a:rPr lang="en-NZ" dirty="0"/>
              <a:t>Data profiles and business priorities may change over time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69180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7FEC52E6-89C9-A5C1-9C07-674AF2734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A569-B057-3E67-E428-6880BDC9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2024 Olympic Medal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C768CF-A215-3A32-6144-033306B24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63" y="2432801"/>
            <a:ext cx="11672737" cy="19923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BA35A1-320B-4D6D-B187-419688681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147" y="4623741"/>
            <a:ext cx="3236032" cy="18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05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90984-2ADD-B0D0-1257-77B5953C2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9718"/>
            <a:ext cx="9144000" cy="1198563"/>
          </a:xfrm>
        </p:spPr>
        <p:txBody>
          <a:bodyPr anchor="b">
            <a:normAutofit/>
          </a:bodyPr>
          <a:lstStyle/>
          <a:p>
            <a:r>
              <a:rPr lang="en-NZ" sz="8000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51435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B6819-2E59-DBF8-9F8D-4B56A9BD734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93694-7EB7-86F9-75CA-E04110899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hlinkClick r:id="rId2"/>
              </a:rPr>
              <a:t>https://learn.microsoft.com/en-us/power-bi/transform-model/desktop-composite-models</a:t>
            </a:r>
            <a:endParaRPr lang="en-NZ" dirty="0"/>
          </a:p>
          <a:p>
            <a:endParaRPr lang="en-NZ" dirty="0"/>
          </a:p>
          <a:p>
            <a:r>
              <a:rPr lang="en-NZ" dirty="0"/>
              <a:t>Best Practice Analyzer (Now in Semantic Link Labs!)</a:t>
            </a:r>
          </a:p>
          <a:p>
            <a:endParaRPr lang="en-NZ" dirty="0"/>
          </a:p>
          <a:p>
            <a:r>
              <a:rPr lang="en-NZ" dirty="0"/>
              <a:t>Delta Analyzer (aka.ms/</a:t>
            </a:r>
            <a:r>
              <a:rPr lang="en-NZ" dirty="0" err="1"/>
              <a:t>DeltaAnalyzer</a:t>
            </a:r>
            <a:r>
              <a:rPr lang="en-NZ" dirty="0"/>
              <a:t>)</a:t>
            </a:r>
          </a:p>
          <a:p>
            <a:endParaRPr lang="en-NZ" dirty="0"/>
          </a:p>
          <a:p>
            <a:r>
              <a:rPr lang="en-NZ" dirty="0"/>
              <a:t>PBI Guidance</a:t>
            </a:r>
          </a:p>
        </p:txBody>
      </p:sp>
    </p:spTree>
    <p:extLst>
      <p:ext uri="{BB962C8B-B14F-4D97-AF65-F5344CB8AC3E}">
        <p14:creationId xmlns:p14="http://schemas.microsoft.com/office/powerpoint/2010/main" val="364671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608E4-C99F-B2B1-DC5C-AE8C5F06E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B5F809D-D67A-EC28-3418-C589AD775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682" y="-149157"/>
            <a:ext cx="3959050" cy="9242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ED69B3-1E69-8738-8EE5-8FC69A1B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The Modern Pentathlon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A4BF5-BD2B-31E9-A326-EEEF85EFB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Fencing</a:t>
            </a:r>
          </a:p>
          <a:p>
            <a:endParaRPr lang="en-NZ" dirty="0"/>
          </a:p>
          <a:p>
            <a:r>
              <a:rPr lang="en-NZ" dirty="0"/>
              <a:t>Freestyle swimming</a:t>
            </a:r>
          </a:p>
          <a:p>
            <a:endParaRPr lang="en-NZ" dirty="0"/>
          </a:p>
          <a:p>
            <a:r>
              <a:rPr lang="en-NZ" dirty="0"/>
              <a:t>Equestrian show jumping (on unfamiliar horse)</a:t>
            </a:r>
          </a:p>
          <a:p>
            <a:endParaRPr lang="en-NZ" dirty="0"/>
          </a:p>
          <a:p>
            <a:r>
              <a:rPr lang="en-NZ" dirty="0"/>
              <a:t>Laser pistol shooting</a:t>
            </a:r>
          </a:p>
          <a:p>
            <a:endParaRPr lang="en-NZ" dirty="0"/>
          </a:p>
          <a:p>
            <a:r>
              <a:rPr lang="en-NZ" dirty="0"/>
              <a:t>Cross country running (3km)</a:t>
            </a:r>
          </a:p>
          <a:p>
            <a:endParaRPr lang="en-NZ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55354CC-46B6-C878-97FB-69B2DA2F2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665" y="932471"/>
            <a:ext cx="3212870" cy="4993057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FBFFE7-3A8C-36CA-54E5-7EEA6CD38BFD}"/>
              </a:ext>
            </a:extLst>
          </p:cNvPr>
          <p:cNvSpPr/>
          <p:nvPr/>
        </p:nvSpPr>
        <p:spPr>
          <a:xfrm>
            <a:off x="-7981148" y="5981424"/>
            <a:ext cx="11097531" cy="2542741"/>
          </a:xfrm>
          <a:custGeom>
            <a:avLst/>
            <a:gdLst>
              <a:gd name="connsiteX0" fmla="*/ 41848 w 11097531"/>
              <a:gd name="connsiteY0" fmla="*/ 1347536 h 2542741"/>
              <a:gd name="connsiteX1" fmla="*/ 2427303 w 11097531"/>
              <a:gd name="connsiteY1" fmla="*/ 2040339 h 2542741"/>
              <a:gd name="connsiteX2" fmla="*/ 4769874 w 11097531"/>
              <a:gd name="connsiteY2" fmla="*/ 2256880 h 2542741"/>
              <a:gd name="connsiteX3" fmla="*/ 6555050 w 11097531"/>
              <a:gd name="connsiteY3" fmla="*/ 1779533 h 2542741"/>
              <a:gd name="connsiteX4" fmla="*/ 7948154 w 11097531"/>
              <a:gd name="connsiteY4" fmla="*/ 974550 h 2542741"/>
              <a:gd name="connsiteX5" fmla="*/ 9929501 w 11097531"/>
              <a:gd name="connsiteY5" fmla="*/ 116622 h 2542741"/>
              <a:gd name="connsiteX6" fmla="*/ 10582183 w 11097531"/>
              <a:gd name="connsiteY6" fmla="*/ 1247662 h 2542741"/>
              <a:gd name="connsiteX7" fmla="*/ 11026855 w 11097531"/>
              <a:gd name="connsiteY7" fmla="*/ 2426246 h 2542741"/>
              <a:gd name="connsiteX8" fmla="*/ 11097532 w 11097531"/>
              <a:gd name="connsiteY8" fmla="*/ 2542741 h 2542741"/>
              <a:gd name="connsiteX9" fmla="*/ 11097161 w 11097531"/>
              <a:gd name="connsiteY9" fmla="*/ 2542002 h 2542741"/>
              <a:gd name="connsiteX10" fmla="*/ 11032182 w 11097531"/>
              <a:gd name="connsiteY10" fmla="*/ 2463138 h 2542741"/>
              <a:gd name="connsiteX11" fmla="*/ 10600382 w 11097531"/>
              <a:gd name="connsiteY11" fmla="*/ 1222582 h 2542741"/>
              <a:gd name="connsiteX12" fmla="*/ 9925679 w 11097531"/>
              <a:gd name="connsiteY12" fmla="*/ 106783 h 2542741"/>
              <a:gd name="connsiteX13" fmla="*/ 7915873 w 11097531"/>
              <a:gd name="connsiteY13" fmla="*/ 918917 h 2542741"/>
              <a:gd name="connsiteX14" fmla="*/ 6505508 w 11097531"/>
              <a:gd name="connsiteY14" fmla="*/ 1645209 h 2542741"/>
              <a:gd name="connsiteX15" fmla="*/ 4688470 w 11097531"/>
              <a:gd name="connsiteY15" fmla="*/ 2006333 h 2542741"/>
              <a:gd name="connsiteX16" fmla="*/ 2345628 w 11097531"/>
              <a:gd name="connsiteY16" fmla="*/ 1649598 h 2542741"/>
              <a:gd name="connsiteX17" fmla="*/ 0 w 11097531"/>
              <a:gd name="connsiteY17" fmla="*/ 846958 h 2542741"/>
              <a:gd name="connsiteX18" fmla="*/ 41848 w 11097531"/>
              <a:gd name="connsiteY18" fmla="*/ 1347536 h 254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97531" h="2542741">
                <a:moveTo>
                  <a:pt x="41848" y="1347536"/>
                </a:moveTo>
                <a:cubicBezTo>
                  <a:pt x="944954" y="1658081"/>
                  <a:pt x="1733858" y="1887668"/>
                  <a:pt x="2427303" y="2040339"/>
                </a:cubicBezTo>
                <a:cubicBezTo>
                  <a:pt x="3349496" y="2244673"/>
                  <a:pt x="4120053" y="2315818"/>
                  <a:pt x="4769874" y="2256880"/>
                </a:cubicBezTo>
                <a:cubicBezTo>
                  <a:pt x="5445045" y="2196463"/>
                  <a:pt x="6034202" y="2014249"/>
                  <a:pt x="6555050" y="1779533"/>
                </a:cubicBezTo>
                <a:cubicBezTo>
                  <a:pt x="7077180" y="1545261"/>
                  <a:pt x="7537463" y="1252150"/>
                  <a:pt x="7948154" y="974550"/>
                </a:cubicBezTo>
                <a:cubicBezTo>
                  <a:pt x="8754320" y="427538"/>
                  <a:pt x="9438023" y="-241567"/>
                  <a:pt x="9929501" y="116622"/>
                </a:cubicBezTo>
                <a:cubicBezTo>
                  <a:pt x="10206534" y="317751"/>
                  <a:pt x="10407934" y="776455"/>
                  <a:pt x="10582183" y="1247662"/>
                </a:cubicBezTo>
                <a:cubicBezTo>
                  <a:pt x="10742819" y="1684887"/>
                  <a:pt x="10878327" y="2138561"/>
                  <a:pt x="11026855" y="2426246"/>
                </a:cubicBezTo>
                <a:cubicBezTo>
                  <a:pt x="11049444" y="2472978"/>
                  <a:pt x="11073684" y="2511151"/>
                  <a:pt x="11097532" y="2542741"/>
                </a:cubicBezTo>
                <a:lnTo>
                  <a:pt x="11097161" y="2542002"/>
                </a:lnTo>
                <a:cubicBezTo>
                  <a:pt x="11075855" y="2519881"/>
                  <a:pt x="11054400" y="2492878"/>
                  <a:pt x="11032182" y="2463138"/>
                </a:cubicBezTo>
                <a:cubicBezTo>
                  <a:pt x="10901458" y="2119449"/>
                  <a:pt x="10766690" y="1655517"/>
                  <a:pt x="10600382" y="1222582"/>
                </a:cubicBezTo>
                <a:cubicBezTo>
                  <a:pt x="10421744" y="752214"/>
                  <a:pt x="10204561" y="312868"/>
                  <a:pt x="9925679" y="106783"/>
                </a:cubicBezTo>
                <a:cubicBezTo>
                  <a:pt x="9427592" y="-263342"/>
                  <a:pt x="8734517" y="407316"/>
                  <a:pt x="7915873" y="918917"/>
                </a:cubicBezTo>
                <a:cubicBezTo>
                  <a:pt x="7502421" y="1177602"/>
                  <a:pt x="7036466" y="1442256"/>
                  <a:pt x="6505508" y="1645209"/>
                </a:cubicBezTo>
                <a:cubicBezTo>
                  <a:pt x="5977483" y="1846806"/>
                  <a:pt x="5377131" y="1990821"/>
                  <a:pt x="4688470" y="2006333"/>
                </a:cubicBezTo>
                <a:cubicBezTo>
                  <a:pt x="4035690" y="2022312"/>
                  <a:pt x="3265429" y="1903056"/>
                  <a:pt x="2345628" y="1649598"/>
                </a:cubicBezTo>
                <a:cubicBezTo>
                  <a:pt x="1661530" y="1460726"/>
                  <a:pt x="885474" y="1194519"/>
                  <a:pt x="0" y="846958"/>
                </a:cubicBezTo>
                <a:lnTo>
                  <a:pt x="41848" y="1347536"/>
                </a:lnTo>
                <a:close/>
              </a:path>
            </a:pathLst>
          </a:custGeom>
          <a:solidFill>
            <a:srgbClr val="CF1014"/>
          </a:solidFill>
          <a:ln w="2466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D0AF25E-AF77-D80E-817E-A9ACEA11265A}"/>
              </a:ext>
            </a:extLst>
          </p:cNvPr>
          <p:cNvSpPr/>
          <p:nvPr/>
        </p:nvSpPr>
        <p:spPr>
          <a:xfrm>
            <a:off x="-2387600" y="6173459"/>
            <a:ext cx="7328047" cy="2226332"/>
          </a:xfrm>
          <a:custGeom>
            <a:avLst/>
            <a:gdLst>
              <a:gd name="connsiteX0" fmla="*/ 9547884 w 9592149"/>
              <a:gd name="connsiteY0" fmla="*/ 1476652 h 2737268"/>
              <a:gd name="connsiteX1" fmla="*/ 7480251 w 9592149"/>
              <a:gd name="connsiteY1" fmla="*/ 694160 h 2737268"/>
              <a:gd name="connsiteX2" fmla="*/ 5457597 w 9592149"/>
              <a:gd name="connsiteY2" fmla="*/ 421147 h 2737268"/>
              <a:gd name="connsiteX3" fmla="*/ 3927703 w 9592149"/>
              <a:gd name="connsiteY3" fmla="*/ 896571 h 2737268"/>
              <a:gd name="connsiteX4" fmla="*/ 2740389 w 9592149"/>
              <a:gd name="connsiteY4" fmla="*/ 1729173 h 2737268"/>
              <a:gd name="connsiteX5" fmla="*/ 1048206 w 9592149"/>
              <a:gd name="connsiteY5" fmla="*/ 2606854 h 2737268"/>
              <a:gd name="connsiteX6" fmla="*/ 466028 w 9592149"/>
              <a:gd name="connsiteY6" fmla="*/ 1389799 h 2737268"/>
              <a:gd name="connsiteX7" fmla="*/ 62686 w 9592149"/>
              <a:gd name="connsiteY7" fmla="*/ 125200 h 2737268"/>
              <a:gd name="connsiteX8" fmla="*/ 0 w 9592149"/>
              <a:gd name="connsiteY8" fmla="*/ 0 h 2737268"/>
              <a:gd name="connsiteX9" fmla="*/ 271 w 9592149"/>
              <a:gd name="connsiteY9" fmla="*/ 1011 h 2737268"/>
              <a:gd name="connsiteX10" fmla="*/ 57557 w 9592149"/>
              <a:gd name="connsiteY10" fmla="*/ 86286 h 2737268"/>
              <a:gd name="connsiteX11" fmla="*/ 450640 w 9592149"/>
              <a:gd name="connsiteY11" fmla="*/ 1415865 h 2737268"/>
              <a:gd name="connsiteX12" fmla="*/ 1051535 w 9592149"/>
              <a:gd name="connsiteY12" fmla="*/ 2617680 h 2737268"/>
              <a:gd name="connsiteX13" fmla="*/ 2769784 w 9592149"/>
              <a:gd name="connsiteY13" fmla="*/ 1789122 h 2737268"/>
              <a:gd name="connsiteX14" fmla="*/ 3972881 w 9592149"/>
              <a:gd name="connsiteY14" fmla="*/ 1040783 h 2737268"/>
              <a:gd name="connsiteX15" fmla="*/ 5532145 w 9592149"/>
              <a:gd name="connsiteY15" fmla="*/ 689400 h 2737268"/>
              <a:gd name="connsiteX16" fmla="*/ 7557363 w 9592149"/>
              <a:gd name="connsiteY16" fmla="*/ 1112224 h 2737268"/>
              <a:gd name="connsiteX17" fmla="*/ 9592150 w 9592149"/>
              <a:gd name="connsiteY17" fmla="*/ 2010718 h 2737268"/>
              <a:gd name="connsiteX18" fmla="*/ 9547884 w 9592149"/>
              <a:gd name="connsiteY18" fmla="*/ 1476652 h 27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592149" h="2737268">
                <a:moveTo>
                  <a:pt x="9547884" y="1476652"/>
                </a:moveTo>
                <a:cubicBezTo>
                  <a:pt x="8764307" y="1129560"/>
                  <a:pt x="8080061" y="870332"/>
                  <a:pt x="7480251" y="694160"/>
                </a:cubicBezTo>
                <a:cubicBezTo>
                  <a:pt x="6681976" y="460085"/>
                  <a:pt x="6016989" y="370297"/>
                  <a:pt x="5457597" y="421147"/>
                </a:cubicBezTo>
                <a:cubicBezTo>
                  <a:pt x="4877244" y="473106"/>
                  <a:pt x="4372376" y="656134"/>
                  <a:pt x="3927703" y="896571"/>
                </a:cubicBezTo>
                <a:cubicBezTo>
                  <a:pt x="3481748" y="1136983"/>
                  <a:pt x="3089972" y="1441117"/>
                  <a:pt x="2740389" y="1729173"/>
                </a:cubicBezTo>
                <a:cubicBezTo>
                  <a:pt x="2055205" y="2296752"/>
                  <a:pt x="1477639" y="2997249"/>
                  <a:pt x="1048206" y="2606854"/>
                </a:cubicBezTo>
                <a:cubicBezTo>
                  <a:pt x="805673" y="2387082"/>
                  <a:pt x="624100" y="1894593"/>
                  <a:pt x="466028" y="1389799"/>
                </a:cubicBezTo>
                <a:cubicBezTo>
                  <a:pt x="320064" y="920614"/>
                  <a:pt x="195679" y="434734"/>
                  <a:pt x="62686" y="125200"/>
                </a:cubicBezTo>
                <a:cubicBezTo>
                  <a:pt x="42588" y="75090"/>
                  <a:pt x="20838" y="34500"/>
                  <a:pt x="0" y="0"/>
                </a:cubicBezTo>
                <a:lnTo>
                  <a:pt x="271" y="1011"/>
                </a:lnTo>
                <a:cubicBezTo>
                  <a:pt x="19185" y="24956"/>
                  <a:pt x="38100" y="54154"/>
                  <a:pt x="57557" y="86286"/>
                </a:cubicBezTo>
                <a:cubicBezTo>
                  <a:pt x="176172" y="454759"/>
                  <a:pt x="300262" y="951661"/>
                  <a:pt x="450640" y="1415865"/>
                </a:cubicBezTo>
                <a:cubicBezTo>
                  <a:pt x="612756" y="1920289"/>
                  <a:pt x="807547" y="2393149"/>
                  <a:pt x="1051535" y="2617680"/>
                </a:cubicBezTo>
                <a:cubicBezTo>
                  <a:pt x="1486837" y="3020750"/>
                  <a:pt x="2072961" y="2318798"/>
                  <a:pt x="2769784" y="1789122"/>
                </a:cubicBezTo>
                <a:cubicBezTo>
                  <a:pt x="3121265" y="1520991"/>
                  <a:pt x="3518665" y="1247239"/>
                  <a:pt x="3972881" y="1040783"/>
                </a:cubicBezTo>
                <a:cubicBezTo>
                  <a:pt x="4424162" y="835167"/>
                  <a:pt x="4939338" y="693593"/>
                  <a:pt x="5532145" y="689400"/>
                </a:cubicBezTo>
                <a:cubicBezTo>
                  <a:pt x="6094496" y="684444"/>
                  <a:pt x="6760395" y="825623"/>
                  <a:pt x="7557363" y="1112224"/>
                </a:cubicBezTo>
                <a:cubicBezTo>
                  <a:pt x="8150195" y="1326299"/>
                  <a:pt x="8823047" y="1624539"/>
                  <a:pt x="9592150" y="2010718"/>
                </a:cubicBezTo>
                <a:lnTo>
                  <a:pt x="9547884" y="1476652"/>
                </a:lnTo>
                <a:close/>
              </a:path>
            </a:pathLst>
          </a:custGeom>
          <a:solidFill>
            <a:srgbClr val="007D36"/>
          </a:solidFill>
          <a:ln w="2466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35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AD8F-6E7A-F509-7B47-8A40641E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noFill/>
        </p:spPr>
        <p:txBody>
          <a:bodyPr wrap="square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The Arena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75B00-E1E3-A81C-3E33-8DD5AA4CE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Microsoft Fabric Lakehouse – F64 Capacity</a:t>
            </a:r>
          </a:p>
          <a:p>
            <a:pPr lvl="1"/>
            <a:r>
              <a:rPr lang="en-NZ" dirty="0"/>
              <a:t>25GB Memory per artifact, </a:t>
            </a:r>
          </a:p>
          <a:p>
            <a:endParaRPr lang="en-NZ" dirty="0"/>
          </a:p>
          <a:p>
            <a:r>
              <a:rPr lang="en-NZ" dirty="0"/>
              <a:t>1 billion-row fact table, plus four dimension tables</a:t>
            </a:r>
          </a:p>
          <a:p>
            <a:endParaRPr lang="en-NZ" dirty="0"/>
          </a:p>
          <a:p>
            <a:r>
              <a:rPr lang="en-NZ" dirty="0"/>
              <a:t>Real life activity usage data (anonymised)</a:t>
            </a:r>
          </a:p>
        </p:txBody>
      </p:sp>
      <p:pic>
        <p:nvPicPr>
          <p:cNvPr id="1026" name="Picture 2" descr="Building Custom AI Applications with Microsoft Fabric: Implementing ...">
            <a:extLst>
              <a:ext uri="{FF2B5EF4-FFF2-40B4-BE49-F238E27FC236}">
                <a16:creationId xmlns:a16="http://schemas.microsoft.com/office/drawing/2014/main" id="{B4052789-1D6A-9215-F955-6CD9B90E2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05" y="1456756"/>
            <a:ext cx="2597678" cy="13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17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88EA-8B4F-35DE-9597-3EAEB3CE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54811-E7EF-D065-BD53-70AA14A0E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Authoring</a:t>
            </a:r>
          </a:p>
          <a:p>
            <a:endParaRPr lang="en-NZ" dirty="0"/>
          </a:p>
          <a:p>
            <a:r>
              <a:rPr lang="en-NZ" dirty="0"/>
              <a:t>Security</a:t>
            </a:r>
          </a:p>
          <a:p>
            <a:endParaRPr lang="en-NZ" dirty="0"/>
          </a:p>
          <a:p>
            <a:r>
              <a:rPr lang="en-NZ" dirty="0"/>
              <a:t>Data latency</a:t>
            </a:r>
          </a:p>
          <a:p>
            <a:endParaRPr lang="en-NZ" dirty="0"/>
          </a:p>
          <a:p>
            <a:r>
              <a:rPr lang="en-NZ" dirty="0"/>
              <a:t>Model size (SKU required)</a:t>
            </a:r>
          </a:p>
          <a:p>
            <a:endParaRPr lang="en-NZ" dirty="0"/>
          </a:p>
          <a:p>
            <a:r>
              <a:rPr lang="en-NZ" dirty="0"/>
              <a:t>DAX Query Speed (double points!!)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23F94-8719-C02E-A336-C03F000B9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643" y="-1519452"/>
            <a:ext cx="5135357" cy="84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8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459A6-575B-E52F-D2A4-5AB4F8F5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Competitor 1 (Norway) : </a:t>
            </a:r>
            <a:r>
              <a:rPr lang="en-NZ" b="1" dirty="0">
                <a:solidFill>
                  <a:srgbClr val="007D36"/>
                </a:solidFill>
                <a:latin typeface="Geologica" pitchFamily="2" charset="0"/>
                <a:ea typeface="+mn-ea"/>
                <a:cs typeface="+mn-cs"/>
              </a:rPr>
              <a:t>Direct Lake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17561-C3A5-B33D-97F8-1548CA4C9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dirty="0"/>
              <a:t>Newest kid on the block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Only pages data into the model when needed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Lightning fast to ingest data 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Only understands one data format (parquet)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Can also use Direct Query when needed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2E322DD-5EDA-F50D-2501-F99E23AC3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I came up with a solution for the Fidelity challenge on my bike ride  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     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🙂">
            <a:extLst>
              <a:ext uri="{FF2B5EF4-FFF2-40B4-BE49-F238E27FC236}">
                <a16:creationId xmlns:a16="http://schemas.microsoft.com/office/drawing/2014/main" id="{6F4D006A-D5C1-A967-1132-0AB218396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-1682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373688-72C4-62CA-61CA-796B3AA7F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343" y="1690688"/>
            <a:ext cx="2918713" cy="37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5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1D279-B9DD-9F97-0D12-225619AAA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FBCB-9CBE-72E9-C12E-1FAE1B2F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Competitor 2 (Sweden) : </a:t>
            </a:r>
            <a:r>
              <a:rPr lang="en-NZ" b="1" dirty="0">
                <a:solidFill>
                  <a:srgbClr val="CF1014"/>
                </a:solidFill>
                <a:latin typeface="Geologica" pitchFamily="2" charset="0"/>
                <a:ea typeface="+mn-ea"/>
                <a:cs typeface="+mn-cs"/>
              </a:rPr>
              <a:t>Direct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B767F-B3AA-0B34-92B7-B13341EF4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Loves real-time scenarios</a:t>
            </a:r>
          </a:p>
          <a:p>
            <a:endParaRPr lang="en-NZ" dirty="0"/>
          </a:p>
          <a:p>
            <a:r>
              <a:rPr lang="en-NZ" dirty="0"/>
              <a:t>Great with massive datasets</a:t>
            </a:r>
          </a:p>
          <a:p>
            <a:endParaRPr lang="en-NZ" dirty="0"/>
          </a:p>
          <a:p>
            <a:r>
              <a:rPr lang="en-NZ" dirty="0"/>
              <a:t>Can be chatty</a:t>
            </a:r>
          </a:p>
          <a:p>
            <a:endParaRPr lang="en-NZ" dirty="0"/>
          </a:p>
          <a:p>
            <a:r>
              <a:rPr lang="en-NZ" dirty="0"/>
              <a:t>Doesn’t require large SKU’s</a:t>
            </a:r>
          </a:p>
          <a:p>
            <a:endParaRPr lang="en-NZ" dirty="0"/>
          </a:p>
          <a:p>
            <a:r>
              <a:rPr lang="en-NZ" dirty="0"/>
              <a:t>Older and wiser, maybe not as quick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C75960-2E8F-2CD9-7C16-67470C188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333" y="1825625"/>
            <a:ext cx="2705334" cy="38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3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53145-EA22-13D2-9F6F-BD1A52F31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69E8A-AB02-5974-4F04-F60B932F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NZ" b="1" dirty="0">
                <a:solidFill>
                  <a:srgbClr val="F49600"/>
                </a:solidFill>
                <a:latin typeface="Geologica" pitchFamily="2" charset="0"/>
                <a:ea typeface="+mn-ea"/>
                <a:cs typeface="+mn-cs"/>
              </a:rPr>
              <a:t>Competitor 3 (USA) : </a:t>
            </a:r>
            <a:r>
              <a:rPr lang="en-NZ" b="1" dirty="0">
                <a:solidFill>
                  <a:srgbClr val="13A6E6"/>
                </a:solidFill>
                <a:latin typeface="Geologica" pitchFamily="2" charset="0"/>
                <a:ea typeface="+mn-ea"/>
                <a:cs typeface="+mn-cs"/>
              </a:rPr>
              <a:t>Import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1481C-7C05-4B39-4289-112849EAB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Supports ALL the data sources</a:t>
            </a:r>
          </a:p>
          <a:p>
            <a:endParaRPr lang="en-NZ" dirty="0"/>
          </a:p>
          <a:p>
            <a:r>
              <a:rPr lang="en-NZ" dirty="0"/>
              <a:t>Super fast queries</a:t>
            </a:r>
          </a:p>
          <a:p>
            <a:endParaRPr lang="en-NZ" dirty="0"/>
          </a:p>
          <a:p>
            <a:r>
              <a:rPr lang="en-NZ" dirty="0"/>
              <a:t>Optimal query plans</a:t>
            </a:r>
          </a:p>
          <a:p>
            <a:endParaRPr lang="en-NZ" dirty="0"/>
          </a:p>
          <a:p>
            <a:r>
              <a:rPr lang="en-NZ" dirty="0"/>
              <a:t>Great compression (10x)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6ADF1A-D125-4C6B-8362-AECBF3F25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167" y="1690688"/>
            <a:ext cx="2606266" cy="38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751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8828</TotalTime>
  <Words>1061</Words>
  <Application>Microsoft Office PowerPoint</Application>
  <PresentationFormat>Widescreen</PresentationFormat>
  <Paragraphs>344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-apple-system</vt:lpstr>
      <vt:lpstr>Aptos</vt:lpstr>
      <vt:lpstr>Arial</vt:lpstr>
      <vt:lpstr>Calibri</vt:lpstr>
      <vt:lpstr>Calibri Light</vt:lpstr>
      <vt:lpstr>Consolas</vt:lpstr>
      <vt:lpstr>Geologica</vt:lpstr>
      <vt:lpstr>Harrington</vt:lpstr>
      <vt:lpstr>1_Office Theme</vt:lpstr>
      <vt:lpstr>Power BI Storage Modes The Ultimate Showdown</vt:lpstr>
      <vt:lpstr>Agenda</vt:lpstr>
      <vt:lpstr>PowerPoint Presentation</vt:lpstr>
      <vt:lpstr>The Modern Pentathlon</vt:lpstr>
      <vt:lpstr>The Arena</vt:lpstr>
      <vt:lpstr>Events</vt:lpstr>
      <vt:lpstr>Competitor 1 (Norway) : Direct Lake</vt:lpstr>
      <vt:lpstr>Competitor 2 (Sweden) : Direct Query</vt:lpstr>
      <vt:lpstr>Competitor 3 (USA) : Import</vt:lpstr>
      <vt:lpstr>Competitor 4 (NZ) : Composite Mode</vt:lpstr>
      <vt:lpstr>Event 1 : Authoring</vt:lpstr>
      <vt:lpstr>Event 1 : Authoring : The result!</vt:lpstr>
      <vt:lpstr>Event 1 : Authoring : Judges Notes</vt:lpstr>
      <vt:lpstr>Event 2 : Security</vt:lpstr>
      <vt:lpstr>Event 2 : Security : The result!</vt:lpstr>
      <vt:lpstr>Event 2 : Security : Judges Notes</vt:lpstr>
      <vt:lpstr>Event 3: Data latency</vt:lpstr>
      <vt:lpstr>Event 3 : Data Latency : The result!</vt:lpstr>
      <vt:lpstr>Event 3: Data latency</vt:lpstr>
      <vt:lpstr>Event 3 : Data Latency : Judges Notes</vt:lpstr>
      <vt:lpstr>Event 4: Model size</vt:lpstr>
      <vt:lpstr>Event 4 : Model Size: The result!</vt:lpstr>
      <vt:lpstr>Event 4: Model Size</vt:lpstr>
      <vt:lpstr>Event 4 : Model Size : Judges Notes</vt:lpstr>
      <vt:lpstr>Event 5: Query Speed (Double points!!)</vt:lpstr>
      <vt:lpstr>Event 5 : DAX Query Speed : The result!</vt:lpstr>
      <vt:lpstr>Event 5 : DAX Query Speed : The result! </vt:lpstr>
      <vt:lpstr>Event 5 : DAX Query Speed : The result! </vt:lpstr>
      <vt:lpstr>The Winner is….</vt:lpstr>
      <vt:lpstr>The Winner is….</vt:lpstr>
      <vt:lpstr>Summary</vt:lpstr>
      <vt:lpstr>2024 Olympic Medal table</vt:lpstr>
      <vt:lpstr>Questions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 S</dc:creator>
  <cp:lastModifiedBy>Philip Seamark</cp:lastModifiedBy>
  <cp:revision>4</cp:revision>
  <dcterms:created xsi:type="dcterms:W3CDTF">2024-11-17T23:48:06Z</dcterms:created>
  <dcterms:modified xsi:type="dcterms:W3CDTF">2025-02-09T13:09:10Z</dcterms:modified>
</cp:coreProperties>
</file>